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6"/>
  </p:notesMasterIdLst>
  <p:sldIdLst>
    <p:sldId id="258" r:id="rId2"/>
    <p:sldId id="288" r:id="rId3"/>
    <p:sldId id="265" r:id="rId4"/>
    <p:sldId id="28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chariah Zagol" initials="ZZ" lastIdx="2" clrIdx="0">
    <p:extLst>
      <p:ext uri="{19B8F6BF-5375-455C-9EA6-DF929625EA0E}">
        <p15:presenceInfo xmlns:p15="http://schemas.microsoft.com/office/powerpoint/2012/main" userId="Zachariah Zagol" providerId="None"/>
      </p:ext>
    </p:extLst>
  </p:cmAuthor>
  <p:cmAuthor id="2" name="Giovanna Souza" initials="GS" lastIdx="1" clrIdx="1">
    <p:extLst>
      <p:ext uri="{19B8F6BF-5375-455C-9EA6-DF929625EA0E}">
        <p15:presenceInfo xmlns:p15="http://schemas.microsoft.com/office/powerpoint/2012/main" userId="7b96a74a7fd5cc9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19" autoAdjust="0"/>
    <p:restoredTop sz="89748" autoAdjust="0"/>
  </p:normalViewPr>
  <p:slideViewPr>
    <p:cSldViewPr snapToGrid="0">
      <p:cViewPr varScale="1">
        <p:scale>
          <a:sx n="110" d="100"/>
          <a:sy n="110" d="100"/>
        </p:scale>
        <p:origin x="180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574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C36DC-0981-4A58-B824-2163F2814AE0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FF908-0B5C-4090-B16C-0401EEEC72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73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743450"/>
          </a:xfrm>
        </p:spPr>
        <p:txBody>
          <a:bodyPr/>
          <a:lstStyle/>
          <a:p>
            <a:r>
              <a:rPr lang="pt-BR" b="1" noProof="0" dirty="0"/>
              <a:t>Notas</a:t>
            </a:r>
            <a:r>
              <a:rPr lang="en-GB" b="1" dirty="0"/>
              <a:t> para o </a:t>
            </a:r>
            <a:r>
              <a:rPr lang="pt-BR" b="1" noProof="0" dirty="0"/>
              <a:t>Apresentador</a:t>
            </a:r>
            <a:r>
              <a:rPr lang="en-GB" b="1" dirty="0"/>
              <a:t>:</a:t>
            </a:r>
          </a:p>
          <a:p>
            <a:endParaRPr lang="pt-BR" sz="14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sz="1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Objetivo deste documento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 apresentação destina-se relatar o andamento do projeto, e dar suporte ao advogado/consultor para comunicar seu cliente sobre o andamento do projeto, e o planejamento de novas etapas. Sendo assim, atualize essa apresentação à cada reunião de prosseguimento do projeto, de acordo com as pendencias, planejamento e conclusão de etapas.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Orientação</a:t>
            </a: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Geral</a:t>
            </a:r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/>
              <a:t>Cada reunião deve ter uma apresentação personalizada de acor</a:t>
            </a:r>
            <a:r>
              <a:rPr lang="pt-BR" dirty="0"/>
              <a:t>do com o que esta pendente, o que foi concluído e quais os próximos passos à serem executados. Use essa apresentação para orientar e registrar o andamento do projeto. </a:t>
            </a:r>
            <a:endParaRPr lang="pt-BR" baseline="0" dirty="0"/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Frequência</a:t>
            </a: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GB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Revisão</a:t>
            </a:r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Recomendamos que este documento seja revisado antes de cada reunião para garantir que ele esteja delimitando corretamente tudo o que foi executado naquela semana/quinzena. 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647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err="1">
                <a:latin typeface="Verdana" panose="020B0604030504040204" pitchFamily="34" charset="0"/>
                <a:ea typeface="Verdana" panose="020B0604030504040204" pitchFamily="34" charset="0"/>
              </a:rPr>
              <a:t>Notas</a:t>
            </a:r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</a:rPr>
              <a:t> para o </a:t>
            </a:r>
            <a:r>
              <a:rPr lang="en-GB" b="1" dirty="0" err="1">
                <a:latin typeface="Verdana" panose="020B0604030504040204" pitchFamily="34" charset="0"/>
                <a:ea typeface="Verdana" panose="020B0604030504040204" pitchFamily="34" charset="0"/>
              </a:rPr>
              <a:t>Apresentador</a:t>
            </a:r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Este cronograma deve se assemelhar ao que foi delimitado no documento de iniciação do projeto (01-A). 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Para tanto, ele servirá como apoio para ter uma visão macro do projeto, analisando o cumprimento, pendência ou planejamento das etapas de acordo com o andamento do projeto. 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Você deve estabelecer as cores com o que de fato está acontecendo no projeto em cada reunião. Mesmo que a etapa não for concluída dentro do prazo previsto, ela deverá constar como “pendente” para levantar pontos de atenção ao seu cliente, de modo que essa tarefa está em atraso e necessita ser cumprido. 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Em suma, essa tabela servirá como um panorama geral de como está o andamento do projeto e a conclusão de suas etapas.</a:t>
            </a:r>
          </a:p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736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344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09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E0FC2-A788-4A46-A286-5B0E6D9466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945BB9-2909-4A9D-AD98-63028C460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0175A-8C17-4A59-8B11-EC70AD425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69041-F905-4E6C-A168-CB1A7958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B648F-EB9B-4C01-9A9F-A53DC783A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94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3814A-5EAA-41F7-AB7C-EBFBC88C6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94B832-D722-4BC1-9C6A-4D4CB39DD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3AD2F-EA3A-43D4-87F6-61D26C37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5A176-AA96-4E1B-9433-06ED6CB47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07E3B-C600-4D88-8AFA-F5096EF53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732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2789C1-422B-443D-8D91-43AAC7964A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1A2650-9D04-45DA-9264-FECD09AD0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E1DE2-3093-4834-A081-5FE2D08E4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F80EC-E9F6-4C55-AE6C-068E0AC64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5A394-EDEE-4C63-9178-01E98CB1C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589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62BC2-7EA6-42E9-A50A-5366DC117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130DE-819B-4AAD-ADFA-C560AB057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5C623-705C-4772-8BB8-02B8892C6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83520-41DC-4D1B-80B9-257682B57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6DADA-133F-47CF-89CD-9E3BC2EA0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11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7E1D7-3BC1-4020-99C3-5A2AF870B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BFDEAE-5D0D-4802-A802-AE8405DAB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16D84-C7BF-4057-9BD9-7E9225421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F9356-8E9D-4CB9-ACD6-ADC878525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C91D3-DDE9-4ED8-9679-B4C82F224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88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52036-919A-4D22-B250-2AC248D4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176D3-FFB6-43F9-A684-AD62EE038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021A9-B23C-44C4-841C-5DFA383F3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A7BA6-0D75-498D-AE4B-E34288BA3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7324B0-EBDA-447B-84C6-760E3575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DC7C6-C620-4CBA-BC35-AED4DE032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90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9F30C-6289-4BE9-9665-883EC1D19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A48317-532E-4D27-9D30-25E725E19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3077B-1062-4582-B0D0-93801ACBBB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AA803B-A01A-4D2F-B13E-D4AEE12DF8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2AE28F-42A0-435B-AE07-FC5EEC7EB9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4D77F8-7CE5-458C-B89D-929DB11C6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907849-C7C0-4F36-A397-EA805C36E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AFC877-248E-4907-8819-D9C245090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59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FCD82-1163-4701-824F-FECB56DBA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F44A33-59E0-4FA6-993D-A419B059F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82DC2C-9259-4C7B-B8A4-09B3B6DC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DE2FFD-31E7-4C85-862D-8F8687F81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319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71E569-42E1-45CA-886A-E82A35D9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1A7EE3-1772-4C7F-A93F-AF33CA301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27A9B6-17AD-4C51-BEEA-E29F1CAAD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52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89480-9DF3-4992-AB0A-E7F143AEE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57B53-2E8A-480E-B0CE-1245E7A7E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705C5-5FC3-4064-9815-EE3DA83A3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1BFAB-C730-4A68-9E5E-735F728CE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0D29B9-47F6-4CCC-9F70-8817431A2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053AE-5545-44BD-AA6F-4CC7B54A5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05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C8927-BD67-4017-88C7-A90DD23B0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7A3D8F-4946-4A5B-833E-F749FEAEA5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0F337-55A1-464D-B3CF-019D69DC0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EE576-F5B0-4BB3-B977-8552F580C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7/15/2022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429F5F-A05A-4021-BF07-C6599270F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B59E87-E132-4DD5-8B9F-65B0C7FA7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0F03587-E698-40C0-A3ED-4B190872FBDC}"/>
              </a:ext>
            </a:extLst>
          </p:cNvPr>
          <p:cNvSpPr>
            <a:spLocks/>
          </p:cNvSpPr>
          <p:nvPr/>
        </p:nvSpPr>
        <p:spPr bwMode="auto">
          <a:xfrm>
            <a:off x="0" y="5903120"/>
            <a:ext cx="12192000" cy="954881"/>
          </a:xfrm>
          <a:custGeom>
            <a:avLst/>
            <a:gdLst>
              <a:gd name="T0" fmla="*/ 15120 w 15360"/>
              <a:gd name="T1" fmla="*/ 355 h 1604"/>
              <a:gd name="T2" fmla="*/ 14945 w 15360"/>
              <a:gd name="T3" fmla="*/ 685 h 1604"/>
              <a:gd name="T4" fmla="*/ 14700 w 15360"/>
              <a:gd name="T5" fmla="*/ 645 h 1604"/>
              <a:gd name="T6" fmla="*/ 14406 w 15360"/>
              <a:gd name="T7" fmla="*/ 702 h 1604"/>
              <a:gd name="T8" fmla="*/ 14097 w 15360"/>
              <a:gd name="T9" fmla="*/ 576 h 1604"/>
              <a:gd name="T10" fmla="*/ 13905 w 15360"/>
              <a:gd name="T11" fmla="*/ 518 h 1604"/>
              <a:gd name="T12" fmla="*/ 13603 w 15360"/>
              <a:gd name="T13" fmla="*/ 384 h 1604"/>
              <a:gd name="T14" fmla="*/ 13286 w 15360"/>
              <a:gd name="T15" fmla="*/ 386 h 1604"/>
              <a:gd name="T16" fmla="*/ 12966 w 15360"/>
              <a:gd name="T17" fmla="*/ 545 h 1604"/>
              <a:gd name="T18" fmla="*/ 12753 w 15360"/>
              <a:gd name="T19" fmla="*/ 608 h 1604"/>
              <a:gd name="T20" fmla="*/ 12543 w 15360"/>
              <a:gd name="T21" fmla="*/ 660 h 1604"/>
              <a:gd name="T22" fmla="*/ 12365 w 15360"/>
              <a:gd name="T23" fmla="*/ 746 h 1604"/>
              <a:gd name="T24" fmla="*/ 12119 w 15360"/>
              <a:gd name="T25" fmla="*/ 562 h 1604"/>
              <a:gd name="T26" fmla="*/ 11848 w 15360"/>
              <a:gd name="T27" fmla="*/ 401 h 1604"/>
              <a:gd name="T28" fmla="*/ 11616 w 15360"/>
              <a:gd name="T29" fmla="*/ 276 h 1604"/>
              <a:gd name="T30" fmla="*/ 11249 w 15360"/>
              <a:gd name="T31" fmla="*/ 29 h 1604"/>
              <a:gd name="T32" fmla="*/ 10840 w 15360"/>
              <a:gd name="T33" fmla="*/ 29 h 1604"/>
              <a:gd name="T34" fmla="*/ 10476 w 15360"/>
              <a:gd name="T35" fmla="*/ 271 h 1604"/>
              <a:gd name="T36" fmla="*/ 10308 w 15360"/>
              <a:gd name="T37" fmla="*/ 401 h 1604"/>
              <a:gd name="T38" fmla="*/ 10107 w 15360"/>
              <a:gd name="T39" fmla="*/ 495 h 1604"/>
              <a:gd name="T40" fmla="*/ 9836 w 15360"/>
              <a:gd name="T41" fmla="*/ 537 h 1604"/>
              <a:gd name="T42" fmla="*/ 9494 w 15360"/>
              <a:gd name="T43" fmla="*/ 622 h 1604"/>
              <a:gd name="T44" fmla="*/ 9264 w 15360"/>
              <a:gd name="T45" fmla="*/ 489 h 1604"/>
              <a:gd name="T46" fmla="*/ 9072 w 15360"/>
              <a:gd name="T47" fmla="*/ 491 h 1604"/>
              <a:gd name="T48" fmla="*/ 8886 w 15360"/>
              <a:gd name="T49" fmla="*/ 424 h 1604"/>
              <a:gd name="T50" fmla="*/ 8605 w 15360"/>
              <a:gd name="T51" fmla="*/ 290 h 1604"/>
              <a:gd name="T52" fmla="*/ 8304 w 15360"/>
              <a:gd name="T53" fmla="*/ 311 h 1604"/>
              <a:gd name="T54" fmla="*/ 8028 w 15360"/>
              <a:gd name="T55" fmla="*/ 505 h 1604"/>
              <a:gd name="T56" fmla="*/ 7770 w 15360"/>
              <a:gd name="T57" fmla="*/ 539 h 1604"/>
              <a:gd name="T58" fmla="*/ 7532 w 15360"/>
              <a:gd name="T59" fmla="*/ 578 h 1604"/>
              <a:gd name="T60" fmla="*/ 7356 w 15360"/>
              <a:gd name="T61" fmla="*/ 464 h 1604"/>
              <a:gd name="T62" fmla="*/ 7150 w 15360"/>
              <a:gd name="T63" fmla="*/ 445 h 1604"/>
              <a:gd name="T64" fmla="*/ 6914 w 15360"/>
              <a:gd name="T65" fmla="*/ 554 h 1604"/>
              <a:gd name="T66" fmla="*/ 6678 w 15360"/>
              <a:gd name="T67" fmla="*/ 647 h 1604"/>
              <a:gd name="T68" fmla="*/ 6384 w 15360"/>
              <a:gd name="T69" fmla="*/ 679 h 1604"/>
              <a:gd name="T70" fmla="*/ 6257 w 15360"/>
              <a:gd name="T71" fmla="*/ 581 h 1604"/>
              <a:gd name="T72" fmla="*/ 6075 w 15360"/>
              <a:gd name="T73" fmla="*/ 522 h 1604"/>
              <a:gd name="T74" fmla="*/ 5885 w 15360"/>
              <a:gd name="T75" fmla="*/ 401 h 1604"/>
              <a:gd name="T76" fmla="*/ 5530 w 15360"/>
              <a:gd name="T77" fmla="*/ 228 h 1604"/>
              <a:gd name="T78" fmla="*/ 5121 w 15360"/>
              <a:gd name="T79" fmla="*/ 267 h 1604"/>
              <a:gd name="T80" fmla="*/ 4758 w 15360"/>
              <a:gd name="T81" fmla="*/ 568 h 1604"/>
              <a:gd name="T82" fmla="*/ 4441 w 15360"/>
              <a:gd name="T83" fmla="*/ 547 h 1604"/>
              <a:gd name="T84" fmla="*/ 4143 w 15360"/>
              <a:gd name="T85" fmla="*/ 570 h 1604"/>
              <a:gd name="T86" fmla="*/ 3905 w 15360"/>
              <a:gd name="T87" fmla="*/ 723 h 1604"/>
              <a:gd name="T88" fmla="*/ 3686 w 15360"/>
              <a:gd name="T89" fmla="*/ 725 h 1604"/>
              <a:gd name="T90" fmla="*/ 3469 w 15360"/>
              <a:gd name="T91" fmla="*/ 835 h 1604"/>
              <a:gd name="T92" fmla="*/ 3256 w 15360"/>
              <a:gd name="T93" fmla="*/ 923 h 1604"/>
              <a:gd name="T94" fmla="*/ 3009 w 15360"/>
              <a:gd name="T95" fmla="*/ 885 h 1604"/>
              <a:gd name="T96" fmla="*/ 2828 w 15360"/>
              <a:gd name="T97" fmla="*/ 683 h 1604"/>
              <a:gd name="T98" fmla="*/ 2600 w 15360"/>
              <a:gd name="T99" fmla="*/ 556 h 1604"/>
              <a:gd name="T100" fmla="*/ 2298 w 15360"/>
              <a:gd name="T101" fmla="*/ 388 h 1604"/>
              <a:gd name="T102" fmla="*/ 2026 w 15360"/>
              <a:gd name="T103" fmla="*/ 378 h 1604"/>
              <a:gd name="T104" fmla="*/ 1730 w 15360"/>
              <a:gd name="T105" fmla="*/ 512 h 1604"/>
              <a:gd name="T106" fmla="*/ 1507 w 15360"/>
              <a:gd name="T107" fmla="*/ 846 h 1604"/>
              <a:gd name="T108" fmla="*/ 1252 w 15360"/>
              <a:gd name="T109" fmla="*/ 800 h 1604"/>
              <a:gd name="T110" fmla="*/ 1008 w 15360"/>
              <a:gd name="T111" fmla="*/ 835 h 1604"/>
              <a:gd name="T112" fmla="*/ 732 w 15360"/>
              <a:gd name="T113" fmla="*/ 775 h 1604"/>
              <a:gd name="T114" fmla="*/ 369 w 15360"/>
              <a:gd name="T115" fmla="*/ 554 h 1604"/>
              <a:gd name="T116" fmla="*/ 52 w 15360"/>
              <a:gd name="T117" fmla="*/ 558 h 1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5360" h="1604">
                <a:moveTo>
                  <a:pt x="15360" y="192"/>
                </a:moveTo>
                <a:lnTo>
                  <a:pt x="15360" y="192"/>
                </a:lnTo>
                <a:lnTo>
                  <a:pt x="15322" y="209"/>
                </a:lnTo>
                <a:lnTo>
                  <a:pt x="15285" y="228"/>
                </a:lnTo>
                <a:lnTo>
                  <a:pt x="15249" y="249"/>
                </a:lnTo>
                <a:lnTo>
                  <a:pt x="15214" y="272"/>
                </a:lnTo>
                <a:lnTo>
                  <a:pt x="15181" y="299"/>
                </a:lnTo>
                <a:lnTo>
                  <a:pt x="15151" y="326"/>
                </a:lnTo>
                <a:lnTo>
                  <a:pt x="15120" y="355"/>
                </a:lnTo>
                <a:lnTo>
                  <a:pt x="15093" y="386"/>
                </a:lnTo>
                <a:lnTo>
                  <a:pt x="15066" y="418"/>
                </a:lnTo>
                <a:lnTo>
                  <a:pt x="15043" y="453"/>
                </a:lnTo>
                <a:lnTo>
                  <a:pt x="15022" y="487"/>
                </a:lnTo>
                <a:lnTo>
                  <a:pt x="15001" y="526"/>
                </a:lnTo>
                <a:lnTo>
                  <a:pt x="14984" y="562"/>
                </a:lnTo>
                <a:lnTo>
                  <a:pt x="14968" y="602"/>
                </a:lnTo>
                <a:lnTo>
                  <a:pt x="14955" y="643"/>
                </a:lnTo>
                <a:lnTo>
                  <a:pt x="14945" y="685"/>
                </a:lnTo>
                <a:lnTo>
                  <a:pt x="14945" y="685"/>
                </a:lnTo>
                <a:lnTo>
                  <a:pt x="14916" y="675"/>
                </a:lnTo>
                <a:lnTo>
                  <a:pt x="14886" y="668"/>
                </a:lnTo>
                <a:lnTo>
                  <a:pt x="14857" y="660"/>
                </a:lnTo>
                <a:lnTo>
                  <a:pt x="14826" y="654"/>
                </a:lnTo>
                <a:lnTo>
                  <a:pt x="14794" y="650"/>
                </a:lnTo>
                <a:lnTo>
                  <a:pt x="14763" y="647"/>
                </a:lnTo>
                <a:lnTo>
                  <a:pt x="14732" y="645"/>
                </a:lnTo>
                <a:lnTo>
                  <a:pt x="14700" y="645"/>
                </a:lnTo>
                <a:lnTo>
                  <a:pt x="14700" y="645"/>
                </a:lnTo>
                <a:lnTo>
                  <a:pt x="14661" y="647"/>
                </a:lnTo>
                <a:lnTo>
                  <a:pt x="14623" y="649"/>
                </a:lnTo>
                <a:lnTo>
                  <a:pt x="14584" y="652"/>
                </a:lnTo>
                <a:lnTo>
                  <a:pt x="14548" y="660"/>
                </a:lnTo>
                <a:lnTo>
                  <a:pt x="14511" y="668"/>
                </a:lnTo>
                <a:lnTo>
                  <a:pt x="14475" y="677"/>
                </a:lnTo>
                <a:lnTo>
                  <a:pt x="14440" y="689"/>
                </a:lnTo>
                <a:lnTo>
                  <a:pt x="14406" y="702"/>
                </a:lnTo>
                <a:lnTo>
                  <a:pt x="14406" y="702"/>
                </a:lnTo>
                <a:lnTo>
                  <a:pt x="14373" y="675"/>
                </a:lnTo>
                <a:lnTo>
                  <a:pt x="14340" y="650"/>
                </a:lnTo>
                <a:lnTo>
                  <a:pt x="14304" y="627"/>
                </a:lnTo>
                <a:lnTo>
                  <a:pt x="14266" y="610"/>
                </a:lnTo>
                <a:lnTo>
                  <a:pt x="14225" y="595"/>
                </a:lnTo>
                <a:lnTo>
                  <a:pt x="14183" y="585"/>
                </a:lnTo>
                <a:lnTo>
                  <a:pt x="14141" y="579"/>
                </a:lnTo>
                <a:lnTo>
                  <a:pt x="14097" y="576"/>
                </a:lnTo>
                <a:lnTo>
                  <a:pt x="14097" y="576"/>
                </a:lnTo>
                <a:lnTo>
                  <a:pt x="14068" y="578"/>
                </a:lnTo>
                <a:lnTo>
                  <a:pt x="14041" y="579"/>
                </a:lnTo>
                <a:lnTo>
                  <a:pt x="14014" y="583"/>
                </a:lnTo>
                <a:lnTo>
                  <a:pt x="13987" y="589"/>
                </a:lnTo>
                <a:lnTo>
                  <a:pt x="13987" y="589"/>
                </a:lnTo>
                <a:lnTo>
                  <a:pt x="13960" y="564"/>
                </a:lnTo>
                <a:lnTo>
                  <a:pt x="13933" y="541"/>
                </a:lnTo>
                <a:lnTo>
                  <a:pt x="13905" y="518"/>
                </a:lnTo>
                <a:lnTo>
                  <a:pt x="13874" y="497"/>
                </a:lnTo>
                <a:lnTo>
                  <a:pt x="13843" y="478"/>
                </a:lnTo>
                <a:lnTo>
                  <a:pt x="13812" y="460"/>
                </a:lnTo>
                <a:lnTo>
                  <a:pt x="13780" y="443"/>
                </a:lnTo>
                <a:lnTo>
                  <a:pt x="13745" y="428"/>
                </a:lnTo>
                <a:lnTo>
                  <a:pt x="13713" y="414"/>
                </a:lnTo>
                <a:lnTo>
                  <a:pt x="13676" y="403"/>
                </a:lnTo>
                <a:lnTo>
                  <a:pt x="13642" y="391"/>
                </a:lnTo>
                <a:lnTo>
                  <a:pt x="13603" y="384"/>
                </a:lnTo>
                <a:lnTo>
                  <a:pt x="13567" y="378"/>
                </a:lnTo>
                <a:lnTo>
                  <a:pt x="13528" y="372"/>
                </a:lnTo>
                <a:lnTo>
                  <a:pt x="13490" y="370"/>
                </a:lnTo>
                <a:lnTo>
                  <a:pt x="13452" y="368"/>
                </a:lnTo>
                <a:lnTo>
                  <a:pt x="13452" y="368"/>
                </a:lnTo>
                <a:lnTo>
                  <a:pt x="13409" y="370"/>
                </a:lnTo>
                <a:lnTo>
                  <a:pt x="13367" y="372"/>
                </a:lnTo>
                <a:lnTo>
                  <a:pt x="13327" y="378"/>
                </a:lnTo>
                <a:lnTo>
                  <a:pt x="13286" y="386"/>
                </a:lnTo>
                <a:lnTo>
                  <a:pt x="13246" y="397"/>
                </a:lnTo>
                <a:lnTo>
                  <a:pt x="13208" y="409"/>
                </a:lnTo>
                <a:lnTo>
                  <a:pt x="13169" y="422"/>
                </a:lnTo>
                <a:lnTo>
                  <a:pt x="13133" y="437"/>
                </a:lnTo>
                <a:lnTo>
                  <a:pt x="13098" y="457"/>
                </a:lnTo>
                <a:lnTo>
                  <a:pt x="13064" y="476"/>
                </a:lnTo>
                <a:lnTo>
                  <a:pt x="13029" y="497"/>
                </a:lnTo>
                <a:lnTo>
                  <a:pt x="12996" y="520"/>
                </a:lnTo>
                <a:lnTo>
                  <a:pt x="12966" y="545"/>
                </a:lnTo>
                <a:lnTo>
                  <a:pt x="12937" y="570"/>
                </a:lnTo>
                <a:lnTo>
                  <a:pt x="12908" y="599"/>
                </a:lnTo>
                <a:lnTo>
                  <a:pt x="12881" y="627"/>
                </a:lnTo>
                <a:lnTo>
                  <a:pt x="12881" y="627"/>
                </a:lnTo>
                <a:lnTo>
                  <a:pt x="12851" y="618"/>
                </a:lnTo>
                <a:lnTo>
                  <a:pt x="12818" y="612"/>
                </a:lnTo>
                <a:lnTo>
                  <a:pt x="12785" y="608"/>
                </a:lnTo>
                <a:lnTo>
                  <a:pt x="12753" y="608"/>
                </a:lnTo>
                <a:lnTo>
                  <a:pt x="12753" y="608"/>
                </a:lnTo>
                <a:lnTo>
                  <a:pt x="12728" y="608"/>
                </a:lnTo>
                <a:lnTo>
                  <a:pt x="12703" y="610"/>
                </a:lnTo>
                <a:lnTo>
                  <a:pt x="12678" y="614"/>
                </a:lnTo>
                <a:lnTo>
                  <a:pt x="12655" y="618"/>
                </a:lnTo>
                <a:lnTo>
                  <a:pt x="12632" y="624"/>
                </a:lnTo>
                <a:lnTo>
                  <a:pt x="12609" y="631"/>
                </a:lnTo>
                <a:lnTo>
                  <a:pt x="12586" y="641"/>
                </a:lnTo>
                <a:lnTo>
                  <a:pt x="12564" y="650"/>
                </a:lnTo>
                <a:lnTo>
                  <a:pt x="12543" y="660"/>
                </a:lnTo>
                <a:lnTo>
                  <a:pt x="12522" y="672"/>
                </a:lnTo>
                <a:lnTo>
                  <a:pt x="12503" y="685"/>
                </a:lnTo>
                <a:lnTo>
                  <a:pt x="12484" y="698"/>
                </a:lnTo>
                <a:lnTo>
                  <a:pt x="12467" y="714"/>
                </a:lnTo>
                <a:lnTo>
                  <a:pt x="12449" y="729"/>
                </a:lnTo>
                <a:lnTo>
                  <a:pt x="12432" y="744"/>
                </a:lnTo>
                <a:lnTo>
                  <a:pt x="12417" y="762"/>
                </a:lnTo>
                <a:lnTo>
                  <a:pt x="12417" y="762"/>
                </a:lnTo>
                <a:lnTo>
                  <a:pt x="12365" y="746"/>
                </a:lnTo>
                <a:lnTo>
                  <a:pt x="12311" y="735"/>
                </a:lnTo>
                <a:lnTo>
                  <a:pt x="12255" y="725"/>
                </a:lnTo>
                <a:lnTo>
                  <a:pt x="12200" y="721"/>
                </a:lnTo>
                <a:lnTo>
                  <a:pt x="12200" y="721"/>
                </a:lnTo>
                <a:lnTo>
                  <a:pt x="12188" y="687"/>
                </a:lnTo>
                <a:lnTo>
                  <a:pt x="12175" y="654"/>
                </a:lnTo>
                <a:lnTo>
                  <a:pt x="12159" y="622"/>
                </a:lnTo>
                <a:lnTo>
                  <a:pt x="12140" y="591"/>
                </a:lnTo>
                <a:lnTo>
                  <a:pt x="12119" y="562"/>
                </a:lnTo>
                <a:lnTo>
                  <a:pt x="12096" y="535"/>
                </a:lnTo>
                <a:lnTo>
                  <a:pt x="12071" y="510"/>
                </a:lnTo>
                <a:lnTo>
                  <a:pt x="12044" y="487"/>
                </a:lnTo>
                <a:lnTo>
                  <a:pt x="12015" y="466"/>
                </a:lnTo>
                <a:lnTo>
                  <a:pt x="11985" y="449"/>
                </a:lnTo>
                <a:lnTo>
                  <a:pt x="11952" y="432"/>
                </a:lnTo>
                <a:lnTo>
                  <a:pt x="11919" y="418"/>
                </a:lnTo>
                <a:lnTo>
                  <a:pt x="11885" y="409"/>
                </a:lnTo>
                <a:lnTo>
                  <a:pt x="11848" y="401"/>
                </a:lnTo>
                <a:lnTo>
                  <a:pt x="11812" y="395"/>
                </a:lnTo>
                <a:lnTo>
                  <a:pt x="11773" y="393"/>
                </a:lnTo>
                <a:lnTo>
                  <a:pt x="11773" y="393"/>
                </a:lnTo>
                <a:lnTo>
                  <a:pt x="11733" y="395"/>
                </a:lnTo>
                <a:lnTo>
                  <a:pt x="11695" y="401"/>
                </a:lnTo>
                <a:lnTo>
                  <a:pt x="11695" y="401"/>
                </a:lnTo>
                <a:lnTo>
                  <a:pt x="11672" y="357"/>
                </a:lnTo>
                <a:lnTo>
                  <a:pt x="11645" y="315"/>
                </a:lnTo>
                <a:lnTo>
                  <a:pt x="11616" y="276"/>
                </a:lnTo>
                <a:lnTo>
                  <a:pt x="11583" y="238"/>
                </a:lnTo>
                <a:lnTo>
                  <a:pt x="11549" y="203"/>
                </a:lnTo>
                <a:lnTo>
                  <a:pt x="11512" y="169"/>
                </a:lnTo>
                <a:lnTo>
                  <a:pt x="11472" y="140"/>
                </a:lnTo>
                <a:lnTo>
                  <a:pt x="11432" y="111"/>
                </a:lnTo>
                <a:lnTo>
                  <a:pt x="11388" y="86"/>
                </a:lnTo>
                <a:lnTo>
                  <a:pt x="11343" y="63"/>
                </a:lnTo>
                <a:lnTo>
                  <a:pt x="11297" y="46"/>
                </a:lnTo>
                <a:lnTo>
                  <a:pt x="11249" y="29"/>
                </a:lnTo>
                <a:lnTo>
                  <a:pt x="11199" y="17"/>
                </a:lnTo>
                <a:lnTo>
                  <a:pt x="11149" y="8"/>
                </a:lnTo>
                <a:lnTo>
                  <a:pt x="11098" y="2"/>
                </a:lnTo>
                <a:lnTo>
                  <a:pt x="11044" y="0"/>
                </a:lnTo>
                <a:lnTo>
                  <a:pt x="11044" y="0"/>
                </a:lnTo>
                <a:lnTo>
                  <a:pt x="10992" y="2"/>
                </a:lnTo>
                <a:lnTo>
                  <a:pt x="10940" y="8"/>
                </a:lnTo>
                <a:lnTo>
                  <a:pt x="10890" y="17"/>
                </a:lnTo>
                <a:lnTo>
                  <a:pt x="10840" y="29"/>
                </a:lnTo>
                <a:lnTo>
                  <a:pt x="10792" y="44"/>
                </a:lnTo>
                <a:lnTo>
                  <a:pt x="10746" y="63"/>
                </a:lnTo>
                <a:lnTo>
                  <a:pt x="10702" y="84"/>
                </a:lnTo>
                <a:lnTo>
                  <a:pt x="10660" y="109"/>
                </a:lnTo>
                <a:lnTo>
                  <a:pt x="10618" y="136"/>
                </a:lnTo>
                <a:lnTo>
                  <a:pt x="10579" y="167"/>
                </a:lnTo>
                <a:lnTo>
                  <a:pt x="10543" y="200"/>
                </a:lnTo>
                <a:lnTo>
                  <a:pt x="10508" y="234"/>
                </a:lnTo>
                <a:lnTo>
                  <a:pt x="10476" y="271"/>
                </a:lnTo>
                <a:lnTo>
                  <a:pt x="10447" y="311"/>
                </a:lnTo>
                <a:lnTo>
                  <a:pt x="10420" y="351"/>
                </a:lnTo>
                <a:lnTo>
                  <a:pt x="10395" y="395"/>
                </a:lnTo>
                <a:lnTo>
                  <a:pt x="10395" y="395"/>
                </a:lnTo>
                <a:lnTo>
                  <a:pt x="10387" y="393"/>
                </a:lnTo>
                <a:lnTo>
                  <a:pt x="10387" y="393"/>
                </a:lnTo>
                <a:lnTo>
                  <a:pt x="10360" y="395"/>
                </a:lnTo>
                <a:lnTo>
                  <a:pt x="10333" y="397"/>
                </a:lnTo>
                <a:lnTo>
                  <a:pt x="10308" y="401"/>
                </a:lnTo>
                <a:lnTo>
                  <a:pt x="10284" y="407"/>
                </a:lnTo>
                <a:lnTo>
                  <a:pt x="10259" y="413"/>
                </a:lnTo>
                <a:lnTo>
                  <a:pt x="10236" y="420"/>
                </a:lnTo>
                <a:lnTo>
                  <a:pt x="10212" y="430"/>
                </a:lnTo>
                <a:lnTo>
                  <a:pt x="10189" y="441"/>
                </a:lnTo>
                <a:lnTo>
                  <a:pt x="10168" y="453"/>
                </a:lnTo>
                <a:lnTo>
                  <a:pt x="10147" y="464"/>
                </a:lnTo>
                <a:lnTo>
                  <a:pt x="10126" y="480"/>
                </a:lnTo>
                <a:lnTo>
                  <a:pt x="10107" y="495"/>
                </a:lnTo>
                <a:lnTo>
                  <a:pt x="10088" y="510"/>
                </a:lnTo>
                <a:lnTo>
                  <a:pt x="10070" y="528"/>
                </a:lnTo>
                <a:lnTo>
                  <a:pt x="10053" y="547"/>
                </a:lnTo>
                <a:lnTo>
                  <a:pt x="10038" y="564"/>
                </a:lnTo>
                <a:lnTo>
                  <a:pt x="10038" y="564"/>
                </a:lnTo>
                <a:lnTo>
                  <a:pt x="9990" y="553"/>
                </a:lnTo>
                <a:lnTo>
                  <a:pt x="9940" y="545"/>
                </a:lnTo>
                <a:lnTo>
                  <a:pt x="9888" y="539"/>
                </a:lnTo>
                <a:lnTo>
                  <a:pt x="9836" y="537"/>
                </a:lnTo>
                <a:lnTo>
                  <a:pt x="9836" y="537"/>
                </a:lnTo>
                <a:lnTo>
                  <a:pt x="9790" y="539"/>
                </a:lnTo>
                <a:lnTo>
                  <a:pt x="9746" y="543"/>
                </a:lnTo>
                <a:lnTo>
                  <a:pt x="9702" y="549"/>
                </a:lnTo>
                <a:lnTo>
                  <a:pt x="9658" y="558"/>
                </a:lnTo>
                <a:lnTo>
                  <a:pt x="9615" y="572"/>
                </a:lnTo>
                <a:lnTo>
                  <a:pt x="9573" y="585"/>
                </a:lnTo>
                <a:lnTo>
                  <a:pt x="9533" y="602"/>
                </a:lnTo>
                <a:lnTo>
                  <a:pt x="9494" y="622"/>
                </a:lnTo>
                <a:lnTo>
                  <a:pt x="9494" y="622"/>
                </a:lnTo>
                <a:lnTo>
                  <a:pt x="9462" y="591"/>
                </a:lnTo>
                <a:lnTo>
                  <a:pt x="9427" y="562"/>
                </a:lnTo>
                <a:lnTo>
                  <a:pt x="9391" y="539"/>
                </a:lnTo>
                <a:lnTo>
                  <a:pt x="9350" y="518"/>
                </a:lnTo>
                <a:lnTo>
                  <a:pt x="9329" y="510"/>
                </a:lnTo>
                <a:lnTo>
                  <a:pt x="9308" y="503"/>
                </a:lnTo>
                <a:lnTo>
                  <a:pt x="9287" y="495"/>
                </a:lnTo>
                <a:lnTo>
                  <a:pt x="9264" y="489"/>
                </a:lnTo>
                <a:lnTo>
                  <a:pt x="9241" y="485"/>
                </a:lnTo>
                <a:lnTo>
                  <a:pt x="9218" y="484"/>
                </a:lnTo>
                <a:lnTo>
                  <a:pt x="9195" y="482"/>
                </a:lnTo>
                <a:lnTo>
                  <a:pt x="9172" y="480"/>
                </a:lnTo>
                <a:lnTo>
                  <a:pt x="9172" y="480"/>
                </a:lnTo>
                <a:lnTo>
                  <a:pt x="9147" y="482"/>
                </a:lnTo>
                <a:lnTo>
                  <a:pt x="9120" y="484"/>
                </a:lnTo>
                <a:lnTo>
                  <a:pt x="9097" y="487"/>
                </a:lnTo>
                <a:lnTo>
                  <a:pt x="9072" y="491"/>
                </a:lnTo>
                <a:lnTo>
                  <a:pt x="9049" y="497"/>
                </a:lnTo>
                <a:lnTo>
                  <a:pt x="9026" y="505"/>
                </a:lnTo>
                <a:lnTo>
                  <a:pt x="9003" y="514"/>
                </a:lnTo>
                <a:lnTo>
                  <a:pt x="8980" y="524"/>
                </a:lnTo>
                <a:lnTo>
                  <a:pt x="8980" y="524"/>
                </a:lnTo>
                <a:lnTo>
                  <a:pt x="8959" y="497"/>
                </a:lnTo>
                <a:lnTo>
                  <a:pt x="8936" y="470"/>
                </a:lnTo>
                <a:lnTo>
                  <a:pt x="8913" y="447"/>
                </a:lnTo>
                <a:lnTo>
                  <a:pt x="8886" y="424"/>
                </a:lnTo>
                <a:lnTo>
                  <a:pt x="8859" y="401"/>
                </a:lnTo>
                <a:lnTo>
                  <a:pt x="8832" y="382"/>
                </a:lnTo>
                <a:lnTo>
                  <a:pt x="8801" y="363"/>
                </a:lnTo>
                <a:lnTo>
                  <a:pt x="8772" y="345"/>
                </a:lnTo>
                <a:lnTo>
                  <a:pt x="8740" y="332"/>
                </a:lnTo>
                <a:lnTo>
                  <a:pt x="8707" y="318"/>
                </a:lnTo>
                <a:lnTo>
                  <a:pt x="8675" y="307"/>
                </a:lnTo>
                <a:lnTo>
                  <a:pt x="8640" y="297"/>
                </a:lnTo>
                <a:lnTo>
                  <a:pt x="8605" y="290"/>
                </a:lnTo>
                <a:lnTo>
                  <a:pt x="8569" y="284"/>
                </a:lnTo>
                <a:lnTo>
                  <a:pt x="8534" y="280"/>
                </a:lnTo>
                <a:lnTo>
                  <a:pt x="8496" y="280"/>
                </a:lnTo>
                <a:lnTo>
                  <a:pt x="8496" y="280"/>
                </a:lnTo>
                <a:lnTo>
                  <a:pt x="8456" y="280"/>
                </a:lnTo>
                <a:lnTo>
                  <a:pt x="8417" y="284"/>
                </a:lnTo>
                <a:lnTo>
                  <a:pt x="8379" y="292"/>
                </a:lnTo>
                <a:lnTo>
                  <a:pt x="8340" y="299"/>
                </a:lnTo>
                <a:lnTo>
                  <a:pt x="8304" y="311"/>
                </a:lnTo>
                <a:lnTo>
                  <a:pt x="8268" y="324"/>
                </a:lnTo>
                <a:lnTo>
                  <a:pt x="8233" y="340"/>
                </a:lnTo>
                <a:lnTo>
                  <a:pt x="8198" y="359"/>
                </a:lnTo>
                <a:lnTo>
                  <a:pt x="8168" y="378"/>
                </a:lnTo>
                <a:lnTo>
                  <a:pt x="8137" y="399"/>
                </a:lnTo>
                <a:lnTo>
                  <a:pt x="8106" y="422"/>
                </a:lnTo>
                <a:lnTo>
                  <a:pt x="8079" y="449"/>
                </a:lnTo>
                <a:lnTo>
                  <a:pt x="8052" y="476"/>
                </a:lnTo>
                <a:lnTo>
                  <a:pt x="8028" y="505"/>
                </a:lnTo>
                <a:lnTo>
                  <a:pt x="8004" y="533"/>
                </a:lnTo>
                <a:lnTo>
                  <a:pt x="7985" y="566"/>
                </a:lnTo>
                <a:lnTo>
                  <a:pt x="7985" y="566"/>
                </a:lnTo>
                <a:lnTo>
                  <a:pt x="7941" y="553"/>
                </a:lnTo>
                <a:lnTo>
                  <a:pt x="7897" y="545"/>
                </a:lnTo>
                <a:lnTo>
                  <a:pt x="7851" y="539"/>
                </a:lnTo>
                <a:lnTo>
                  <a:pt x="7805" y="537"/>
                </a:lnTo>
                <a:lnTo>
                  <a:pt x="7805" y="537"/>
                </a:lnTo>
                <a:lnTo>
                  <a:pt x="7770" y="539"/>
                </a:lnTo>
                <a:lnTo>
                  <a:pt x="7736" y="541"/>
                </a:lnTo>
                <a:lnTo>
                  <a:pt x="7703" y="545"/>
                </a:lnTo>
                <a:lnTo>
                  <a:pt x="7670" y="553"/>
                </a:lnTo>
                <a:lnTo>
                  <a:pt x="7638" y="560"/>
                </a:lnTo>
                <a:lnTo>
                  <a:pt x="7607" y="570"/>
                </a:lnTo>
                <a:lnTo>
                  <a:pt x="7576" y="583"/>
                </a:lnTo>
                <a:lnTo>
                  <a:pt x="7548" y="595"/>
                </a:lnTo>
                <a:lnTo>
                  <a:pt x="7548" y="595"/>
                </a:lnTo>
                <a:lnTo>
                  <a:pt x="7532" y="578"/>
                </a:lnTo>
                <a:lnTo>
                  <a:pt x="7515" y="562"/>
                </a:lnTo>
                <a:lnTo>
                  <a:pt x="7498" y="547"/>
                </a:lnTo>
                <a:lnTo>
                  <a:pt x="7480" y="531"/>
                </a:lnTo>
                <a:lnTo>
                  <a:pt x="7461" y="518"/>
                </a:lnTo>
                <a:lnTo>
                  <a:pt x="7442" y="505"/>
                </a:lnTo>
                <a:lnTo>
                  <a:pt x="7421" y="493"/>
                </a:lnTo>
                <a:lnTo>
                  <a:pt x="7400" y="482"/>
                </a:lnTo>
                <a:lnTo>
                  <a:pt x="7379" y="472"/>
                </a:lnTo>
                <a:lnTo>
                  <a:pt x="7356" y="464"/>
                </a:lnTo>
                <a:lnTo>
                  <a:pt x="7332" y="457"/>
                </a:lnTo>
                <a:lnTo>
                  <a:pt x="7309" y="451"/>
                </a:lnTo>
                <a:lnTo>
                  <a:pt x="7286" y="447"/>
                </a:lnTo>
                <a:lnTo>
                  <a:pt x="7261" y="443"/>
                </a:lnTo>
                <a:lnTo>
                  <a:pt x="7236" y="441"/>
                </a:lnTo>
                <a:lnTo>
                  <a:pt x="7212" y="439"/>
                </a:lnTo>
                <a:lnTo>
                  <a:pt x="7212" y="439"/>
                </a:lnTo>
                <a:lnTo>
                  <a:pt x="7181" y="441"/>
                </a:lnTo>
                <a:lnTo>
                  <a:pt x="7150" y="445"/>
                </a:lnTo>
                <a:lnTo>
                  <a:pt x="7121" y="449"/>
                </a:lnTo>
                <a:lnTo>
                  <a:pt x="7092" y="457"/>
                </a:lnTo>
                <a:lnTo>
                  <a:pt x="7064" y="466"/>
                </a:lnTo>
                <a:lnTo>
                  <a:pt x="7037" y="476"/>
                </a:lnTo>
                <a:lnTo>
                  <a:pt x="7010" y="489"/>
                </a:lnTo>
                <a:lnTo>
                  <a:pt x="6985" y="503"/>
                </a:lnTo>
                <a:lnTo>
                  <a:pt x="6960" y="518"/>
                </a:lnTo>
                <a:lnTo>
                  <a:pt x="6937" y="535"/>
                </a:lnTo>
                <a:lnTo>
                  <a:pt x="6914" y="554"/>
                </a:lnTo>
                <a:lnTo>
                  <a:pt x="6895" y="576"/>
                </a:lnTo>
                <a:lnTo>
                  <a:pt x="6876" y="597"/>
                </a:lnTo>
                <a:lnTo>
                  <a:pt x="6856" y="620"/>
                </a:lnTo>
                <a:lnTo>
                  <a:pt x="6841" y="643"/>
                </a:lnTo>
                <a:lnTo>
                  <a:pt x="6826" y="668"/>
                </a:lnTo>
                <a:lnTo>
                  <a:pt x="6826" y="668"/>
                </a:lnTo>
                <a:lnTo>
                  <a:pt x="6778" y="658"/>
                </a:lnTo>
                <a:lnTo>
                  <a:pt x="6728" y="650"/>
                </a:lnTo>
                <a:lnTo>
                  <a:pt x="6678" y="647"/>
                </a:lnTo>
                <a:lnTo>
                  <a:pt x="6628" y="645"/>
                </a:lnTo>
                <a:lnTo>
                  <a:pt x="6628" y="645"/>
                </a:lnTo>
                <a:lnTo>
                  <a:pt x="6591" y="645"/>
                </a:lnTo>
                <a:lnTo>
                  <a:pt x="6557" y="649"/>
                </a:lnTo>
                <a:lnTo>
                  <a:pt x="6520" y="650"/>
                </a:lnTo>
                <a:lnTo>
                  <a:pt x="6486" y="656"/>
                </a:lnTo>
                <a:lnTo>
                  <a:pt x="6451" y="664"/>
                </a:lnTo>
                <a:lnTo>
                  <a:pt x="6419" y="672"/>
                </a:lnTo>
                <a:lnTo>
                  <a:pt x="6384" y="679"/>
                </a:lnTo>
                <a:lnTo>
                  <a:pt x="6351" y="691"/>
                </a:lnTo>
                <a:lnTo>
                  <a:pt x="6351" y="691"/>
                </a:lnTo>
                <a:lnTo>
                  <a:pt x="6342" y="672"/>
                </a:lnTo>
                <a:lnTo>
                  <a:pt x="6330" y="654"/>
                </a:lnTo>
                <a:lnTo>
                  <a:pt x="6317" y="639"/>
                </a:lnTo>
                <a:lnTo>
                  <a:pt x="6303" y="622"/>
                </a:lnTo>
                <a:lnTo>
                  <a:pt x="6290" y="608"/>
                </a:lnTo>
                <a:lnTo>
                  <a:pt x="6273" y="593"/>
                </a:lnTo>
                <a:lnTo>
                  <a:pt x="6257" y="581"/>
                </a:lnTo>
                <a:lnTo>
                  <a:pt x="6240" y="570"/>
                </a:lnTo>
                <a:lnTo>
                  <a:pt x="6221" y="558"/>
                </a:lnTo>
                <a:lnTo>
                  <a:pt x="6202" y="549"/>
                </a:lnTo>
                <a:lnTo>
                  <a:pt x="6182" y="541"/>
                </a:lnTo>
                <a:lnTo>
                  <a:pt x="6161" y="535"/>
                </a:lnTo>
                <a:lnTo>
                  <a:pt x="6140" y="530"/>
                </a:lnTo>
                <a:lnTo>
                  <a:pt x="6119" y="526"/>
                </a:lnTo>
                <a:lnTo>
                  <a:pt x="6098" y="524"/>
                </a:lnTo>
                <a:lnTo>
                  <a:pt x="6075" y="522"/>
                </a:lnTo>
                <a:lnTo>
                  <a:pt x="6075" y="522"/>
                </a:lnTo>
                <a:lnTo>
                  <a:pt x="6056" y="524"/>
                </a:lnTo>
                <a:lnTo>
                  <a:pt x="6036" y="524"/>
                </a:lnTo>
                <a:lnTo>
                  <a:pt x="6000" y="531"/>
                </a:lnTo>
                <a:lnTo>
                  <a:pt x="6000" y="531"/>
                </a:lnTo>
                <a:lnTo>
                  <a:pt x="5975" y="497"/>
                </a:lnTo>
                <a:lnTo>
                  <a:pt x="5946" y="462"/>
                </a:lnTo>
                <a:lnTo>
                  <a:pt x="5916" y="432"/>
                </a:lnTo>
                <a:lnTo>
                  <a:pt x="5885" y="401"/>
                </a:lnTo>
                <a:lnTo>
                  <a:pt x="5850" y="372"/>
                </a:lnTo>
                <a:lnTo>
                  <a:pt x="5816" y="347"/>
                </a:lnTo>
                <a:lnTo>
                  <a:pt x="5779" y="322"/>
                </a:lnTo>
                <a:lnTo>
                  <a:pt x="5741" y="301"/>
                </a:lnTo>
                <a:lnTo>
                  <a:pt x="5700" y="282"/>
                </a:lnTo>
                <a:lnTo>
                  <a:pt x="5660" y="265"/>
                </a:lnTo>
                <a:lnTo>
                  <a:pt x="5618" y="249"/>
                </a:lnTo>
                <a:lnTo>
                  <a:pt x="5574" y="238"/>
                </a:lnTo>
                <a:lnTo>
                  <a:pt x="5530" y="228"/>
                </a:lnTo>
                <a:lnTo>
                  <a:pt x="5484" y="221"/>
                </a:lnTo>
                <a:lnTo>
                  <a:pt x="5437" y="217"/>
                </a:lnTo>
                <a:lnTo>
                  <a:pt x="5391" y="215"/>
                </a:lnTo>
                <a:lnTo>
                  <a:pt x="5391" y="215"/>
                </a:lnTo>
                <a:lnTo>
                  <a:pt x="5334" y="217"/>
                </a:lnTo>
                <a:lnTo>
                  <a:pt x="5278" y="223"/>
                </a:lnTo>
                <a:lnTo>
                  <a:pt x="5224" y="234"/>
                </a:lnTo>
                <a:lnTo>
                  <a:pt x="5171" y="248"/>
                </a:lnTo>
                <a:lnTo>
                  <a:pt x="5121" y="267"/>
                </a:lnTo>
                <a:lnTo>
                  <a:pt x="5071" y="288"/>
                </a:lnTo>
                <a:lnTo>
                  <a:pt x="5023" y="313"/>
                </a:lnTo>
                <a:lnTo>
                  <a:pt x="4977" y="340"/>
                </a:lnTo>
                <a:lnTo>
                  <a:pt x="4934" y="372"/>
                </a:lnTo>
                <a:lnTo>
                  <a:pt x="4894" y="405"/>
                </a:lnTo>
                <a:lnTo>
                  <a:pt x="4856" y="443"/>
                </a:lnTo>
                <a:lnTo>
                  <a:pt x="4819" y="482"/>
                </a:lnTo>
                <a:lnTo>
                  <a:pt x="4787" y="524"/>
                </a:lnTo>
                <a:lnTo>
                  <a:pt x="4758" y="568"/>
                </a:lnTo>
                <a:lnTo>
                  <a:pt x="4731" y="616"/>
                </a:lnTo>
                <a:lnTo>
                  <a:pt x="4708" y="664"/>
                </a:lnTo>
                <a:lnTo>
                  <a:pt x="4708" y="664"/>
                </a:lnTo>
                <a:lnTo>
                  <a:pt x="4668" y="635"/>
                </a:lnTo>
                <a:lnTo>
                  <a:pt x="4627" y="610"/>
                </a:lnTo>
                <a:lnTo>
                  <a:pt x="4583" y="589"/>
                </a:lnTo>
                <a:lnTo>
                  <a:pt x="4537" y="572"/>
                </a:lnTo>
                <a:lnTo>
                  <a:pt x="4491" y="556"/>
                </a:lnTo>
                <a:lnTo>
                  <a:pt x="4441" y="547"/>
                </a:lnTo>
                <a:lnTo>
                  <a:pt x="4391" y="539"/>
                </a:lnTo>
                <a:lnTo>
                  <a:pt x="4339" y="537"/>
                </a:lnTo>
                <a:lnTo>
                  <a:pt x="4339" y="537"/>
                </a:lnTo>
                <a:lnTo>
                  <a:pt x="4305" y="537"/>
                </a:lnTo>
                <a:lnTo>
                  <a:pt x="4272" y="541"/>
                </a:lnTo>
                <a:lnTo>
                  <a:pt x="4239" y="545"/>
                </a:lnTo>
                <a:lnTo>
                  <a:pt x="4207" y="553"/>
                </a:lnTo>
                <a:lnTo>
                  <a:pt x="4174" y="560"/>
                </a:lnTo>
                <a:lnTo>
                  <a:pt x="4143" y="570"/>
                </a:lnTo>
                <a:lnTo>
                  <a:pt x="4115" y="581"/>
                </a:lnTo>
                <a:lnTo>
                  <a:pt x="4084" y="595"/>
                </a:lnTo>
                <a:lnTo>
                  <a:pt x="4055" y="608"/>
                </a:lnTo>
                <a:lnTo>
                  <a:pt x="4028" y="624"/>
                </a:lnTo>
                <a:lnTo>
                  <a:pt x="4001" y="641"/>
                </a:lnTo>
                <a:lnTo>
                  <a:pt x="3976" y="660"/>
                </a:lnTo>
                <a:lnTo>
                  <a:pt x="3951" y="681"/>
                </a:lnTo>
                <a:lnTo>
                  <a:pt x="3926" y="702"/>
                </a:lnTo>
                <a:lnTo>
                  <a:pt x="3905" y="723"/>
                </a:lnTo>
                <a:lnTo>
                  <a:pt x="3884" y="748"/>
                </a:lnTo>
                <a:lnTo>
                  <a:pt x="3884" y="748"/>
                </a:lnTo>
                <a:lnTo>
                  <a:pt x="3850" y="737"/>
                </a:lnTo>
                <a:lnTo>
                  <a:pt x="3817" y="729"/>
                </a:lnTo>
                <a:lnTo>
                  <a:pt x="3780" y="723"/>
                </a:lnTo>
                <a:lnTo>
                  <a:pt x="3744" y="721"/>
                </a:lnTo>
                <a:lnTo>
                  <a:pt x="3744" y="721"/>
                </a:lnTo>
                <a:lnTo>
                  <a:pt x="3715" y="723"/>
                </a:lnTo>
                <a:lnTo>
                  <a:pt x="3686" y="725"/>
                </a:lnTo>
                <a:lnTo>
                  <a:pt x="3660" y="731"/>
                </a:lnTo>
                <a:lnTo>
                  <a:pt x="3633" y="739"/>
                </a:lnTo>
                <a:lnTo>
                  <a:pt x="3606" y="746"/>
                </a:lnTo>
                <a:lnTo>
                  <a:pt x="3581" y="758"/>
                </a:lnTo>
                <a:lnTo>
                  <a:pt x="3556" y="769"/>
                </a:lnTo>
                <a:lnTo>
                  <a:pt x="3533" y="785"/>
                </a:lnTo>
                <a:lnTo>
                  <a:pt x="3510" y="800"/>
                </a:lnTo>
                <a:lnTo>
                  <a:pt x="3491" y="817"/>
                </a:lnTo>
                <a:lnTo>
                  <a:pt x="3469" y="835"/>
                </a:lnTo>
                <a:lnTo>
                  <a:pt x="3452" y="854"/>
                </a:lnTo>
                <a:lnTo>
                  <a:pt x="3435" y="875"/>
                </a:lnTo>
                <a:lnTo>
                  <a:pt x="3420" y="898"/>
                </a:lnTo>
                <a:lnTo>
                  <a:pt x="3404" y="921"/>
                </a:lnTo>
                <a:lnTo>
                  <a:pt x="3393" y="946"/>
                </a:lnTo>
                <a:lnTo>
                  <a:pt x="3393" y="946"/>
                </a:lnTo>
                <a:lnTo>
                  <a:pt x="3348" y="934"/>
                </a:lnTo>
                <a:lnTo>
                  <a:pt x="3302" y="927"/>
                </a:lnTo>
                <a:lnTo>
                  <a:pt x="3256" y="923"/>
                </a:lnTo>
                <a:lnTo>
                  <a:pt x="3210" y="921"/>
                </a:lnTo>
                <a:lnTo>
                  <a:pt x="3210" y="921"/>
                </a:lnTo>
                <a:lnTo>
                  <a:pt x="3162" y="923"/>
                </a:lnTo>
                <a:lnTo>
                  <a:pt x="3116" y="927"/>
                </a:lnTo>
                <a:lnTo>
                  <a:pt x="3072" y="934"/>
                </a:lnTo>
                <a:lnTo>
                  <a:pt x="3026" y="946"/>
                </a:lnTo>
                <a:lnTo>
                  <a:pt x="3026" y="946"/>
                </a:lnTo>
                <a:lnTo>
                  <a:pt x="3020" y="915"/>
                </a:lnTo>
                <a:lnTo>
                  <a:pt x="3009" y="885"/>
                </a:lnTo>
                <a:lnTo>
                  <a:pt x="2997" y="856"/>
                </a:lnTo>
                <a:lnTo>
                  <a:pt x="2982" y="829"/>
                </a:lnTo>
                <a:lnTo>
                  <a:pt x="2966" y="804"/>
                </a:lnTo>
                <a:lnTo>
                  <a:pt x="2947" y="779"/>
                </a:lnTo>
                <a:lnTo>
                  <a:pt x="2926" y="756"/>
                </a:lnTo>
                <a:lnTo>
                  <a:pt x="2905" y="735"/>
                </a:lnTo>
                <a:lnTo>
                  <a:pt x="2880" y="716"/>
                </a:lnTo>
                <a:lnTo>
                  <a:pt x="2855" y="698"/>
                </a:lnTo>
                <a:lnTo>
                  <a:pt x="2828" y="683"/>
                </a:lnTo>
                <a:lnTo>
                  <a:pt x="2799" y="672"/>
                </a:lnTo>
                <a:lnTo>
                  <a:pt x="2769" y="660"/>
                </a:lnTo>
                <a:lnTo>
                  <a:pt x="2738" y="652"/>
                </a:lnTo>
                <a:lnTo>
                  <a:pt x="2707" y="649"/>
                </a:lnTo>
                <a:lnTo>
                  <a:pt x="2675" y="645"/>
                </a:lnTo>
                <a:lnTo>
                  <a:pt x="2675" y="645"/>
                </a:lnTo>
                <a:lnTo>
                  <a:pt x="2652" y="614"/>
                </a:lnTo>
                <a:lnTo>
                  <a:pt x="2627" y="585"/>
                </a:lnTo>
                <a:lnTo>
                  <a:pt x="2600" y="556"/>
                </a:lnTo>
                <a:lnTo>
                  <a:pt x="2571" y="531"/>
                </a:lnTo>
                <a:lnTo>
                  <a:pt x="2542" y="507"/>
                </a:lnTo>
                <a:lnTo>
                  <a:pt x="2511" y="484"/>
                </a:lnTo>
                <a:lnTo>
                  <a:pt x="2479" y="462"/>
                </a:lnTo>
                <a:lnTo>
                  <a:pt x="2444" y="443"/>
                </a:lnTo>
                <a:lnTo>
                  <a:pt x="2410" y="426"/>
                </a:lnTo>
                <a:lnTo>
                  <a:pt x="2375" y="413"/>
                </a:lnTo>
                <a:lnTo>
                  <a:pt x="2337" y="399"/>
                </a:lnTo>
                <a:lnTo>
                  <a:pt x="2298" y="388"/>
                </a:lnTo>
                <a:lnTo>
                  <a:pt x="2260" y="380"/>
                </a:lnTo>
                <a:lnTo>
                  <a:pt x="2220" y="374"/>
                </a:lnTo>
                <a:lnTo>
                  <a:pt x="2179" y="370"/>
                </a:lnTo>
                <a:lnTo>
                  <a:pt x="2139" y="368"/>
                </a:lnTo>
                <a:lnTo>
                  <a:pt x="2139" y="368"/>
                </a:lnTo>
                <a:lnTo>
                  <a:pt x="2110" y="368"/>
                </a:lnTo>
                <a:lnTo>
                  <a:pt x="2081" y="370"/>
                </a:lnTo>
                <a:lnTo>
                  <a:pt x="2052" y="374"/>
                </a:lnTo>
                <a:lnTo>
                  <a:pt x="2026" y="378"/>
                </a:lnTo>
                <a:lnTo>
                  <a:pt x="1997" y="384"/>
                </a:lnTo>
                <a:lnTo>
                  <a:pt x="1970" y="389"/>
                </a:lnTo>
                <a:lnTo>
                  <a:pt x="1945" y="397"/>
                </a:lnTo>
                <a:lnTo>
                  <a:pt x="1918" y="407"/>
                </a:lnTo>
                <a:lnTo>
                  <a:pt x="1893" y="416"/>
                </a:lnTo>
                <a:lnTo>
                  <a:pt x="1866" y="428"/>
                </a:lnTo>
                <a:lnTo>
                  <a:pt x="1818" y="451"/>
                </a:lnTo>
                <a:lnTo>
                  <a:pt x="1772" y="480"/>
                </a:lnTo>
                <a:lnTo>
                  <a:pt x="1730" y="512"/>
                </a:lnTo>
                <a:lnTo>
                  <a:pt x="1688" y="547"/>
                </a:lnTo>
                <a:lnTo>
                  <a:pt x="1651" y="585"/>
                </a:lnTo>
                <a:lnTo>
                  <a:pt x="1617" y="627"/>
                </a:lnTo>
                <a:lnTo>
                  <a:pt x="1586" y="672"/>
                </a:lnTo>
                <a:lnTo>
                  <a:pt x="1559" y="718"/>
                </a:lnTo>
                <a:lnTo>
                  <a:pt x="1534" y="767"/>
                </a:lnTo>
                <a:lnTo>
                  <a:pt x="1524" y="792"/>
                </a:lnTo>
                <a:lnTo>
                  <a:pt x="1515" y="819"/>
                </a:lnTo>
                <a:lnTo>
                  <a:pt x="1507" y="846"/>
                </a:lnTo>
                <a:lnTo>
                  <a:pt x="1500" y="873"/>
                </a:lnTo>
                <a:lnTo>
                  <a:pt x="1500" y="873"/>
                </a:lnTo>
                <a:lnTo>
                  <a:pt x="1467" y="856"/>
                </a:lnTo>
                <a:lnTo>
                  <a:pt x="1434" y="840"/>
                </a:lnTo>
                <a:lnTo>
                  <a:pt x="1400" y="829"/>
                </a:lnTo>
                <a:lnTo>
                  <a:pt x="1363" y="817"/>
                </a:lnTo>
                <a:lnTo>
                  <a:pt x="1327" y="810"/>
                </a:lnTo>
                <a:lnTo>
                  <a:pt x="1290" y="804"/>
                </a:lnTo>
                <a:lnTo>
                  <a:pt x="1252" y="800"/>
                </a:lnTo>
                <a:lnTo>
                  <a:pt x="1213" y="798"/>
                </a:lnTo>
                <a:lnTo>
                  <a:pt x="1213" y="798"/>
                </a:lnTo>
                <a:lnTo>
                  <a:pt x="1187" y="798"/>
                </a:lnTo>
                <a:lnTo>
                  <a:pt x="1160" y="800"/>
                </a:lnTo>
                <a:lnTo>
                  <a:pt x="1133" y="804"/>
                </a:lnTo>
                <a:lnTo>
                  <a:pt x="1108" y="808"/>
                </a:lnTo>
                <a:lnTo>
                  <a:pt x="1081" y="814"/>
                </a:lnTo>
                <a:lnTo>
                  <a:pt x="1056" y="819"/>
                </a:lnTo>
                <a:lnTo>
                  <a:pt x="1008" y="835"/>
                </a:lnTo>
                <a:lnTo>
                  <a:pt x="960" y="856"/>
                </a:lnTo>
                <a:lnTo>
                  <a:pt x="916" y="879"/>
                </a:lnTo>
                <a:lnTo>
                  <a:pt x="874" y="906"/>
                </a:lnTo>
                <a:lnTo>
                  <a:pt x="833" y="936"/>
                </a:lnTo>
                <a:lnTo>
                  <a:pt x="833" y="936"/>
                </a:lnTo>
                <a:lnTo>
                  <a:pt x="812" y="894"/>
                </a:lnTo>
                <a:lnTo>
                  <a:pt x="789" y="852"/>
                </a:lnTo>
                <a:lnTo>
                  <a:pt x="762" y="812"/>
                </a:lnTo>
                <a:lnTo>
                  <a:pt x="732" y="775"/>
                </a:lnTo>
                <a:lnTo>
                  <a:pt x="699" y="741"/>
                </a:lnTo>
                <a:lnTo>
                  <a:pt x="664" y="706"/>
                </a:lnTo>
                <a:lnTo>
                  <a:pt x="628" y="677"/>
                </a:lnTo>
                <a:lnTo>
                  <a:pt x="589" y="649"/>
                </a:lnTo>
                <a:lnTo>
                  <a:pt x="549" y="624"/>
                </a:lnTo>
                <a:lnTo>
                  <a:pt x="507" y="602"/>
                </a:lnTo>
                <a:lnTo>
                  <a:pt x="463" y="583"/>
                </a:lnTo>
                <a:lnTo>
                  <a:pt x="417" y="566"/>
                </a:lnTo>
                <a:lnTo>
                  <a:pt x="369" y="554"/>
                </a:lnTo>
                <a:lnTo>
                  <a:pt x="321" y="545"/>
                </a:lnTo>
                <a:lnTo>
                  <a:pt x="271" y="539"/>
                </a:lnTo>
                <a:lnTo>
                  <a:pt x="219" y="537"/>
                </a:lnTo>
                <a:lnTo>
                  <a:pt x="219" y="537"/>
                </a:lnTo>
                <a:lnTo>
                  <a:pt x="190" y="537"/>
                </a:lnTo>
                <a:lnTo>
                  <a:pt x="161" y="539"/>
                </a:lnTo>
                <a:lnTo>
                  <a:pt x="134" y="543"/>
                </a:lnTo>
                <a:lnTo>
                  <a:pt x="106" y="547"/>
                </a:lnTo>
                <a:lnTo>
                  <a:pt x="52" y="558"/>
                </a:lnTo>
                <a:lnTo>
                  <a:pt x="0" y="574"/>
                </a:lnTo>
                <a:lnTo>
                  <a:pt x="0" y="1604"/>
                </a:lnTo>
                <a:lnTo>
                  <a:pt x="15360" y="1604"/>
                </a:lnTo>
                <a:lnTo>
                  <a:pt x="15360" y="192"/>
                </a:lnTo>
                <a:close/>
              </a:path>
            </a:pathLst>
          </a:custGeom>
          <a:solidFill>
            <a:srgbClr val="22396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81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AF5017-210A-4F45-9FB1-BBBD36572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DB1A6E-E6A7-47AE-BF2C-577E53C92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D54FE-A5F3-48B8-933D-9C932E0339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7/15/2022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DFED3-38FC-42EF-992A-A785F78793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F5D35-EF60-4F12-ADA2-82794CDB03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A582AAF1-6856-47D0-AA36-C0E557D49E6F}"/>
              </a:ext>
            </a:extLst>
          </p:cNvPr>
          <p:cNvSpPr>
            <a:spLocks/>
          </p:cNvSpPr>
          <p:nvPr/>
        </p:nvSpPr>
        <p:spPr bwMode="auto">
          <a:xfrm>
            <a:off x="0" y="5903120"/>
            <a:ext cx="12192000" cy="954881"/>
          </a:xfrm>
          <a:custGeom>
            <a:avLst/>
            <a:gdLst>
              <a:gd name="T0" fmla="*/ 15120 w 15360"/>
              <a:gd name="T1" fmla="*/ 355 h 1604"/>
              <a:gd name="T2" fmla="*/ 14945 w 15360"/>
              <a:gd name="T3" fmla="*/ 685 h 1604"/>
              <a:gd name="T4" fmla="*/ 14700 w 15360"/>
              <a:gd name="T5" fmla="*/ 645 h 1604"/>
              <a:gd name="T6" fmla="*/ 14406 w 15360"/>
              <a:gd name="T7" fmla="*/ 702 h 1604"/>
              <a:gd name="T8" fmla="*/ 14097 w 15360"/>
              <a:gd name="T9" fmla="*/ 576 h 1604"/>
              <a:gd name="T10" fmla="*/ 13905 w 15360"/>
              <a:gd name="T11" fmla="*/ 518 h 1604"/>
              <a:gd name="T12" fmla="*/ 13603 w 15360"/>
              <a:gd name="T13" fmla="*/ 384 h 1604"/>
              <a:gd name="T14" fmla="*/ 13286 w 15360"/>
              <a:gd name="T15" fmla="*/ 386 h 1604"/>
              <a:gd name="T16" fmla="*/ 12966 w 15360"/>
              <a:gd name="T17" fmla="*/ 545 h 1604"/>
              <a:gd name="T18" fmla="*/ 12753 w 15360"/>
              <a:gd name="T19" fmla="*/ 608 h 1604"/>
              <a:gd name="T20" fmla="*/ 12543 w 15360"/>
              <a:gd name="T21" fmla="*/ 660 h 1604"/>
              <a:gd name="T22" fmla="*/ 12365 w 15360"/>
              <a:gd name="T23" fmla="*/ 746 h 1604"/>
              <a:gd name="T24" fmla="*/ 12119 w 15360"/>
              <a:gd name="T25" fmla="*/ 562 h 1604"/>
              <a:gd name="T26" fmla="*/ 11848 w 15360"/>
              <a:gd name="T27" fmla="*/ 401 h 1604"/>
              <a:gd name="T28" fmla="*/ 11616 w 15360"/>
              <a:gd name="T29" fmla="*/ 276 h 1604"/>
              <a:gd name="T30" fmla="*/ 11249 w 15360"/>
              <a:gd name="T31" fmla="*/ 29 h 1604"/>
              <a:gd name="T32" fmla="*/ 10840 w 15360"/>
              <a:gd name="T33" fmla="*/ 29 h 1604"/>
              <a:gd name="T34" fmla="*/ 10476 w 15360"/>
              <a:gd name="T35" fmla="*/ 271 h 1604"/>
              <a:gd name="T36" fmla="*/ 10308 w 15360"/>
              <a:gd name="T37" fmla="*/ 401 h 1604"/>
              <a:gd name="T38" fmla="*/ 10107 w 15360"/>
              <a:gd name="T39" fmla="*/ 495 h 1604"/>
              <a:gd name="T40" fmla="*/ 9836 w 15360"/>
              <a:gd name="T41" fmla="*/ 537 h 1604"/>
              <a:gd name="T42" fmla="*/ 9494 w 15360"/>
              <a:gd name="T43" fmla="*/ 622 h 1604"/>
              <a:gd name="T44" fmla="*/ 9264 w 15360"/>
              <a:gd name="T45" fmla="*/ 489 h 1604"/>
              <a:gd name="T46" fmla="*/ 9072 w 15360"/>
              <a:gd name="T47" fmla="*/ 491 h 1604"/>
              <a:gd name="T48" fmla="*/ 8886 w 15360"/>
              <a:gd name="T49" fmla="*/ 424 h 1604"/>
              <a:gd name="T50" fmla="*/ 8605 w 15360"/>
              <a:gd name="T51" fmla="*/ 290 h 1604"/>
              <a:gd name="T52" fmla="*/ 8304 w 15360"/>
              <a:gd name="T53" fmla="*/ 311 h 1604"/>
              <a:gd name="T54" fmla="*/ 8028 w 15360"/>
              <a:gd name="T55" fmla="*/ 505 h 1604"/>
              <a:gd name="T56" fmla="*/ 7770 w 15360"/>
              <a:gd name="T57" fmla="*/ 539 h 1604"/>
              <a:gd name="T58" fmla="*/ 7532 w 15360"/>
              <a:gd name="T59" fmla="*/ 578 h 1604"/>
              <a:gd name="T60" fmla="*/ 7356 w 15360"/>
              <a:gd name="T61" fmla="*/ 464 h 1604"/>
              <a:gd name="T62" fmla="*/ 7150 w 15360"/>
              <a:gd name="T63" fmla="*/ 445 h 1604"/>
              <a:gd name="T64" fmla="*/ 6914 w 15360"/>
              <a:gd name="T65" fmla="*/ 554 h 1604"/>
              <a:gd name="T66" fmla="*/ 6678 w 15360"/>
              <a:gd name="T67" fmla="*/ 647 h 1604"/>
              <a:gd name="T68" fmla="*/ 6384 w 15360"/>
              <a:gd name="T69" fmla="*/ 679 h 1604"/>
              <a:gd name="T70" fmla="*/ 6257 w 15360"/>
              <a:gd name="T71" fmla="*/ 581 h 1604"/>
              <a:gd name="T72" fmla="*/ 6075 w 15360"/>
              <a:gd name="T73" fmla="*/ 522 h 1604"/>
              <a:gd name="T74" fmla="*/ 5885 w 15360"/>
              <a:gd name="T75" fmla="*/ 401 h 1604"/>
              <a:gd name="T76" fmla="*/ 5530 w 15360"/>
              <a:gd name="T77" fmla="*/ 228 h 1604"/>
              <a:gd name="T78" fmla="*/ 5121 w 15360"/>
              <a:gd name="T79" fmla="*/ 267 h 1604"/>
              <a:gd name="T80" fmla="*/ 4758 w 15360"/>
              <a:gd name="T81" fmla="*/ 568 h 1604"/>
              <a:gd name="T82" fmla="*/ 4441 w 15360"/>
              <a:gd name="T83" fmla="*/ 547 h 1604"/>
              <a:gd name="T84" fmla="*/ 4143 w 15360"/>
              <a:gd name="T85" fmla="*/ 570 h 1604"/>
              <a:gd name="T86" fmla="*/ 3905 w 15360"/>
              <a:gd name="T87" fmla="*/ 723 h 1604"/>
              <a:gd name="T88" fmla="*/ 3686 w 15360"/>
              <a:gd name="T89" fmla="*/ 725 h 1604"/>
              <a:gd name="T90" fmla="*/ 3469 w 15360"/>
              <a:gd name="T91" fmla="*/ 835 h 1604"/>
              <a:gd name="T92" fmla="*/ 3256 w 15360"/>
              <a:gd name="T93" fmla="*/ 923 h 1604"/>
              <a:gd name="T94" fmla="*/ 3009 w 15360"/>
              <a:gd name="T95" fmla="*/ 885 h 1604"/>
              <a:gd name="T96" fmla="*/ 2828 w 15360"/>
              <a:gd name="T97" fmla="*/ 683 h 1604"/>
              <a:gd name="T98" fmla="*/ 2600 w 15360"/>
              <a:gd name="T99" fmla="*/ 556 h 1604"/>
              <a:gd name="T100" fmla="*/ 2298 w 15360"/>
              <a:gd name="T101" fmla="*/ 388 h 1604"/>
              <a:gd name="T102" fmla="*/ 2026 w 15360"/>
              <a:gd name="T103" fmla="*/ 378 h 1604"/>
              <a:gd name="T104" fmla="*/ 1730 w 15360"/>
              <a:gd name="T105" fmla="*/ 512 h 1604"/>
              <a:gd name="T106" fmla="*/ 1507 w 15360"/>
              <a:gd name="T107" fmla="*/ 846 h 1604"/>
              <a:gd name="T108" fmla="*/ 1252 w 15360"/>
              <a:gd name="T109" fmla="*/ 800 h 1604"/>
              <a:gd name="T110" fmla="*/ 1008 w 15360"/>
              <a:gd name="T111" fmla="*/ 835 h 1604"/>
              <a:gd name="T112" fmla="*/ 732 w 15360"/>
              <a:gd name="T113" fmla="*/ 775 h 1604"/>
              <a:gd name="T114" fmla="*/ 369 w 15360"/>
              <a:gd name="T115" fmla="*/ 554 h 1604"/>
              <a:gd name="T116" fmla="*/ 52 w 15360"/>
              <a:gd name="T117" fmla="*/ 558 h 1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5360" h="1604">
                <a:moveTo>
                  <a:pt x="15360" y="192"/>
                </a:moveTo>
                <a:lnTo>
                  <a:pt x="15360" y="192"/>
                </a:lnTo>
                <a:lnTo>
                  <a:pt x="15322" y="209"/>
                </a:lnTo>
                <a:lnTo>
                  <a:pt x="15285" y="228"/>
                </a:lnTo>
                <a:lnTo>
                  <a:pt x="15249" y="249"/>
                </a:lnTo>
                <a:lnTo>
                  <a:pt x="15214" y="272"/>
                </a:lnTo>
                <a:lnTo>
                  <a:pt x="15181" y="299"/>
                </a:lnTo>
                <a:lnTo>
                  <a:pt x="15151" y="326"/>
                </a:lnTo>
                <a:lnTo>
                  <a:pt x="15120" y="355"/>
                </a:lnTo>
                <a:lnTo>
                  <a:pt x="15093" y="386"/>
                </a:lnTo>
                <a:lnTo>
                  <a:pt x="15066" y="418"/>
                </a:lnTo>
                <a:lnTo>
                  <a:pt x="15043" y="453"/>
                </a:lnTo>
                <a:lnTo>
                  <a:pt x="15022" y="487"/>
                </a:lnTo>
                <a:lnTo>
                  <a:pt x="15001" y="526"/>
                </a:lnTo>
                <a:lnTo>
                  <a:pt x="14984" y="562"/>
                </a:lnTo>
                <a:lnTo>
                  <a:pt x="14968" y="602"/>
                </a:lnTo>
                <a:lnTo>
                  <a:pt x="14955" y="643"/>
                </a:lnTo>
                <a:lnTo>
                  <a:pt x="14945" y="685"/>
                </a:lnTo>
                <a:lnTo>
                  <a:pt x="14945" y="685"/>
                </a:lnTo>
                <a:lnTo>
                  <a:pt x="14916" y="675"/>
                </a:lnTo>
                <a:lnTo>
                  <a:pt x="14886" y="668"/>
                </a:lnTo>
                <a:lnTo>
                  <a:pt x="14857" y="660"/>
                </a:lnTo>
                <a:lnTo>
                  <a:pt x="14826" y="654"/>
                </a:lnTo>
                <a:lnTo>
                  <a:pt x="14794" y="650"/>
                </a:lnTo>
                <a:lnTo>
                  <a:pt x="14763" y="647"/>
                </a:lnTo>
                <a:lnTo>
                  <a:pt x="14732" y="645"/>
                </a:lnTo>
                <a:lnTo>
                  <a:pt x="14700" y="645"/>
                </a:lnTo>
                <a:lnTo>
                  <a:pt x="14700" y="645"/>
                </a:lnTo>
                <a:lnTo>
                  <a:pt x="14661" y="647"/>
                </a:lnTo>
                <a:lnTo>
                  <a:pt x="14623" y="649"/>
                </a:lnTo>
                <a:lnTo>
                  <a:pt x="14584" y="652"/>
                </a:lnTo>
                <a:lnTo>
                  <a:pt x="14548" y="660"/>
                </a:lnTo>
                <a:lnTo>
                  <a:pt x="14511" y="668"/>
                </a:lnTo>
                <a:lnTo>
                  <a:pt x="14475" y="677"/>
                </a:lnTo>
                <a:lnTo>
                  <a:pt x="14440" y="689"/>
                </a:lnTo>
                <a:lnTo>
                  <a:pt x="14406" y="702"/>
                </a:lnTo>
                <a:lnTo>
                  <a:pt x="14406" y="702"/>
                </a:lnTo>
                <a:lnTo>
                  <a:pt x="14373" y="675"/>
                </a:lnTo>
                <a:lnTo>
                  <a:pt x="14340" y="650"/>
                </a:lnTo>
                <a:lnTo>
                  <a:pt x="14304" y="627"/>
                </a:lnTo>
                <a:lnTo>
                  <a:pt x="14266" y="610"/>
                </a:lnTo>
                <a:lnTo>
                  <a:pt x="14225" y="595"/>
                </a:lnTo>
                <a:lnTo>
                  <a:pt x="14183" y="585"/>
                </a:lnTo>
                <a:lnTo>
                  <a:pt x="14141" y="579"/>
                </a:lnTo>
                <a:lnTo>
                  <a:pt x="14097" y="576"/>
                </a:lnTo>
                <a:lnTo>
                  <a:pt x="14097" y="576"/>
                </a:lnTo>
                <a:lnTo>
                  <a:pt x="14068" y="578"/>
                </a:lnTo>
                <a:lnTo>
                  <a:pt x="14041" y="579"/>
                </a:lnTo>
                <a:lnTo>
                  <a:pt x="14014" y="583"/>
                </a:lnTo>
                <a:lnTo>
                  <a:pt x="13987" y="589"/>
                </a:lnTo>
                <a:lnTo>
                  <a:pt x="13987" y="589"/>
                </a:lnTo>
                <a:lnTo>
                  <a:pt x="13960" y="564"/>
                </a:lnTo>
                <a:lnTo>
                  <a:pt x="13933" y="541"/>
                </a:lnTo>
                <a:lnTo>
                  <a:pt x="13905" y="518"/>
                </a:lnTo>
                <a:lnTo>
                  <a:pt x="13874" y="497"/>
                </a:lnTo>
                <a:lnTo>
                  <a:pt x="13843" y="478"/>
                </a:lnTo>
                <a:lnTo>
                  <a:pt x="13812" y="460"/>
                </a:lnTo>
                <a:lnTo>
                  <a:pt x="13780" y="443"/>
                </a:lnTo>
                <a:lnTo>
                  <a:pt x="13745" y="428"/>
                </a:lnTo>
                <a:lnTo>
                  <a:pt x="13713" y="414"/>
                </a:lnTo>
                <a:lnTo>
                  <a:pt x="13676" y="403"/>
                </a:lnTo>
                <a:lnTo>
                  <a:pt x="13642" y="391"/>
                </a:lnTo>
                <a:lnTo>
                  <a:pt x="13603" y="384"/>
                </a:lnTo>
                <a:lnTo>
                  <a:pt x="13567" y="378"/>
                </a:lnTo>
                <a:lnTo>
                  <a:pt x="13528" y="372"/>
                </a:lnTo>
                <a:lnTo>
                  <a:pt x="13490" y="370"/>
                </a:lnTo>
                <a:lnTo>
                  <a:pt x="13452" y="368"/>
                </a:lnTo>
                <a:lnTo>
                  <a:pt x="13452" y="368"/>
                </a:lnTo>
                <a:lnTo>
                  <a:pt x="13409" y="370"/>
                </a:lnTo>
                <a:lnTo>
                  <a:pt x="13367" y="372"/>
                </a:lnTo>
                <a:lnTo>
                  <a:pt x="13327" y="378"/>
                </a:lnTo>
                <a:lnTo>
                  <a:pt x="13286" y="386"/>
                </a:lnTo>
                <a:lnTo>
                  <a:pt x="13246" y="397"/>
                </a:lnTo>
                <a:lnTo>
                  <a:pt x="13208" y="409"/>
                </a:lnTo>
                <a:lnTo>
                  <a:pt x="13169" y="422"/>
                </a:lnTo>
                <a:lnTo>
                  <a:pt x="13133" y="437"/>
                </a:lnTo>
                <a:lnTo>
                  <a:pt x="13098" y="457"/>
                </a:lnTo>
                <a:lnTo>
                  <a:pt x="13064" y="476"/>
                </a:lnTo>
                <a:lnTo>
                  <a:pt x="13029" y="497"/>
                </a:lnTo>
                <a:lnTo>
                  <a:pt x="12996" y="520"/>
                </a:lnTo>
                <a:lnTo>
                  <a:pt x="12966" y="545"/>
                </a:lnTo>
                <a:lnTo>
                  <a:pt x="12937" y="570"/>
                </a:lnTo>
                <a:lnTo>
                  <a:pt x="12908" y="599"/>
                </a:lnTo>
                <a:lnTo>
                  <a:pt x="12881" y="627"/>
                </a:lnTo>
                <a:lnTo>
                  <a:pt x="12881" y="627"/>
                </a:lnTo>
                <a:lnTo>
                  <a:pt x="12851" y="618"/>
                </a:lnTo>
                <a:lnTo>
                  <a:pt x="12818" y="612"/>
                </a:lnTo>
                <a:lnTo>
                  <a:pt x="12785" y="608"/>
                </a:lnTo>
                <a:lnTo>
                  <a:pt x="12753" y="608"/>
                </a:lnTo>
                <a:lnTo>
                  <a:pt x="12753" y="608"/>
                </a:lnTo>
                <a:lnTo>
                  <a:pt x="12728" y="608"/>
                </a:lnTo>
                <a:lnTo>
                  <a:pt x="12703" y="610"/>
                </a:lnTo>
                <a:lnTo>
                  <a:pt x="12678" y="614"/>
                </a:lnTo>
                <a:lnTo>
                  <a:pt x="12655" y="618"/>
                </a:lnTo>
                <a:lnTo>
                  <a:pt x="12632" y="624"/>
                </a:lnTo>
                <a:lnTo>
                  <a:pt x="12609" y="631"/>
                </a:lnTo>
                <a:lnTo>
                  <a:pt x="12586" y="641"/>
                </a:lnTo>
                <a:lnTo>
                  <a:pt x="12564" y="650"/>
                </a:lnTo>
                <a:lnTo>
                  <a:pt x="12543" y="660"/>
                </a:lnTo>
                <a:lnTo>
                  <a:pt x="12522" y="672"/>
                </a:lnTo>
                <a:lnTo>
                  <a:pt x="12503" y="685"/>
                </a:lnTo>
                <a:lnTo>
                  <a:pt x="12484" y="698"/>
                </a:lnTo>
                <a:lnTo>
                  <a:pt x="12467" y="714"/>
                </a:lnTo>
                <a:lnTo>
                  <a:pt x="12449" y="729"/>
                </a:lnTo>
                <a:lnTo>
                  <a:pt x="12432" y="744"/>
                </a:lnTo>
                <a:lnTo>
                  <a:pt x="12417" y="762"/>
                </a:lnTo>
                <a:lnTo>
                  <a:pt x="12417" y="762"/>
                </a:lnTo>
                <a:lnTo>
                  <a:pt x="12365" y="746"/>
                </a:lnTo>
                <a:lnTo>
                  <a:pt x="12311" y="735"/>
                </a:lnTo>
                <a:lnTo>
                  <a:pt x="12255" y="725"/>
                </a:lnTo>
                <a:lnTo>
                  <a:pt x="12200" y="721"/>
                </a:lnTo>
                <a:lnTo>
                  <a:pt x="12200" y="721"/>
                </a:lnTo>
                <a:lnTo>
                  <a:pt x="12188" y="687"/>
                </a:lnTo>
                <a:lnTo>
                  <a:pt x="12175" y="654"/>
                </a:lnTo>
                <a:lnTo>
                  <a:pt x="12159" y="622"/>
                </a:lnTo>
                <a:lnTo>
                  <a:pt x="12140" y="591"/>
                </a:lnTo>
                <a:lnTo>
                  <a:pt x="12119" y="562"/>
                </a:lnTo>
                <a:lnTo>
                  <a:pt x="12096" y="535"/>
                </a:lnTo>
                <a:lnTo>
                  <a:pt x="12071" y="510"/>
                </a:lnTo>
                <a:lnTo>
                  <a:pt x="12044" y="487"/>
                </a:lnTo>
                <a:lnTo>
                  <a:pt x="12015" y="466"/>
                </a:lnTo>
                <a:lnTo>
                  <a:pt x="11985" y="449"/>
                </a:lnTo>
                <a:lnTo>
                  <a:pt x="11952" y="432"/>
                </a:lnTo>
                <a:lnTo>
                  <a:pt x="11919" y="418"/>
                </a:lnTo>
                <a:lnTo>
                  <a:pt x="11885" y="409"/>
                </a:lnTo>
                <a:lnTo>
                  <a:pt x="11848" y="401"/>
                </a:lnTo>
                <a:lnTo>
                  <a:pt x="11812" y="395"/>
                </a:lnTo>
                <a:lnTo>
                  <a:pt x="11773" y="393"/>
                </a:lnTo>
                <a:lnTo>
                  <a:pt x="11773" y="393"/>
                </a:lnTo>
                <a:lnTo>
                  <a:pt x="11733" y="395"/>
                </a:lnTo>
                <a:lnTo>
                  <a:pt x="11695" y="401"/>
                </a:lnTo>
                <a:lnTo>
                  <a:pt x="11695" y="401"/>
                </a:lnTo>
                <a:lnTo>
                  <a:pt x="11672" y="357"/>
                </a:lnTo>
                <a:lnTo>
                  <a:pt x="11645" y="315"/>
                </a:lnTo>
                <a:lnTo>
                  <a:pt x="11616" y="276"/>
                </a:lnTo>
                <a:lnTo>
                  <a:pt x="11583" y="238"/>
                </a:lnTo>
                <a:lnTo>
                  <a:pt x="11549" y="203"/>
                </a:lnTo>
                <a:lnTo>
                  <a:pt x="11512" y="169"/>
                </a:lnTo>
                <a:lnTo>
                  <a:pt x="11472" y="140"/>
                </a:lnTo>
                <a:lnTo>
                  <a:pt x="11432" y="111"/>
                </a:lnTo>
                <a:lnTo>
                  <a:pt x="11388" y="86"/>
                </a:lnTo>
                <a:lnTo>
                  <a:pt x="11343" y="63"/>
                </a:lnTo>
                <a:lnTo>
                  <a:pt x="11297" y="46"/>
                </a:lnTo>
                <a:lnTo>
                  <a:pt x="11249" y="29"/>
                </a:lnTo>
                <a:lnTo>
                  <a:pt x="11199" y="17"/>
                </a:lnTo>
                <a:lnTo>
                  <a:pt x="11149" y="8"/>
                </a:lnTo>
                <a:lnTo>
                  <a:pt x="11098" y="2"/>
                </a:lnTo>
                <a:lnTo>
                  <a:pt x="11044" y="0"/>
                </a:lnTo>
                <a:lnTo>
                  <a:pt x="11044" y="0"/>
                </a:lnTo>
                <a:lnTo>
                  <a:pt x="10992" y="2"/>
                </a:lnTo>
                <a:lnTo>
                  <a:pt x="10940" y="8"/>
                </a:lnTo>
                <a:lnTo>
                  <a:pt x="10890" y="17"/>
                </a:lnTo>
                <a:lnTo>
                  <a:pt x="10840" y="29"/>
                </a:lnTo>
                <a:lnTo>
                  <a:pt x="10792" y="44"/>
                </a:lnTo>
                <a:lnTo>
                  <a:pt x="10746" y="63"/>
                </a:lnTo>
                <a:lnTo>
                  <a:pt x="10702" y="84"/>
                </a:lnTo>
                <a:lnTo>
                  <a:pt x="10660" y="109"/>
                </a:lnTo>
                <a:lnTo>
                  <a:pt x="10618" y="136"/>
                </a:lnTo>
                <a:lnTo>
                  <a:pt x="10579" y="167"/>
                </a:lnTo>
                <a:lnTo>
                  <a:pt x="10543" y="200"/>
                </a:lnTo>
                <a:lnTo>
                  <a:pt x="10508" y="234"/>
                </a:lnTo>
                <a:lnTo>
                  <a:pt x="10476" y="271"/>
                </a:lnTo>
                <a:lnTo>
                  <a:pt x="10447" y="311"/>
                </a:lnTo>
                <a:lnTo>
                  <a:pt x="10420" y="351"/>
                </a:lnTo>
                <a:lnTo>
                  <a:pt x="10395" y="395"/>
                </a:lnTo>
                <a:lnTo>
                  <a:pt x="10395" y="395"/>
                </a:lnTo>
                <a:lnTo>
                  <a:pt x="10387" y="393"/>
                </a:lnTo>
                <a:lnTo>
                  <a:pt x="10387" y="393"/>
                </a:lnTo>
                <a:lnTo>
                  <a:pt x="10360" y="395"/>
                </a:lnTo>
                <a:lnTo>
                  <a:pt x="10333" y="397"/>
                </a:lnTo>
                <a:lnTo>
                  <a:pt x="10308" y="401"/>
                </a:lnTo>
                <a:lnTo>
                  <a:pt x="10284" y="407"/>
                </a:lnTo>
                <a:lnTo>
                  <a:pt x="10259" y="413"/>
                </a:lnTo>
                <a:lnTo>
                  <a:pt x="10236" y="420"/>
                </a:lnTo>
                <a:lnTo>
                  <a:pt x="10212" y="430"/>
                </a:lnTo>
                <a:lnTo>
                  <a:pt x="10189" y="441"/>
                </a:lnTo>
                <a:lnTo>
                  <a:pt x="10168" y="453"/>
                </a:lnTo>
                <a:lnTo>
                  <a:pt x="10147" y="464"/>
                </a:lnTo>
                <a:lnTo>
                  <a:pt x="10126" y="480"/>
                </a:lnTo>
                <a:lnTo>
                  <a:pt x="10107" y="495"/>
                </a:lnTo>
                <a:lnTo>
                  <a:pt x="10088" y="510"/>
                </a:lnTo>
                <a:lnTo>
                  <a:pt x="10070" y="528"/>
                </a:lnTo>
                <a:lnTo>
                  <a:pt x="10053" y="547"/>
                </a:lnTo>
                <a:lnTo>
                  <a:pt x="10038" y="564"/>
                </a:lnTo>
                <a:lnTo>
                  <a:pt x="10038" y="564"/>
                </a:lnTo>
                <a:lnTo>
                  <a:pt x="9990" y="553"/>
                </a:lnTo>
                <a:lnTo>
                  <a:pt x="9940" y="545"/>
                </a:lnTo>
                <a:lnTo>
                  <a:pt x="9888" y="539"/>
                </a:lnTo>
                <a:lnTo>
                  <a:pt x="9836" y="537"/>
                </a:lnTo>
                <a:lnTo>
                  <a:pt x="9836" y="537"/>
                </a:lnTo>
                <a:lnTo>
                  <a:pt x="9790" y="539"/>
                </a:lnTo>
                <a:lnTo>
                  <a:pt x="9746" y="543"/>
                </a:lnTo>
                <a:lnTo>
                  <a:pt x="9702" y="549"/>
                </a:lnTo>
                <a:lnTo>
                  <a:pt x="9658" y="558"/>
                </a:lnTo>
                <a:lnTo>
                  <a:pt x="9615" y="572"/>
                </a:lnTo>
                <a:lnTo>
                  <a:pt x="9573" y="585"/>
                </a:lnTo>
                <a:lnTo>
                  <a:pt x="9533" y="602"/>
                </a:lnTo>
                <a:lnTo>
                  <a:pt x="9494" y="622"/>
                </a:lnTo>
                <a:lnTo>
                  <a:pt x="9494" y="622"/>
                </a:lnTo>
                <a:lnTo>
                  <a:pt x="9462" y="591"/>
                </a:lnTo>
                <a:lnTo>
                  <a:pt x="9427" y="562"/>
                </a:lnTo>
                <a:lnTo>
                  <a:pt x="9391" y="539"/>
                </a:lnTo>
                <a:lnTo>
                  <a:pt x="9350" y="518"/>
                </a:lnTo>
                <a:lnTo>
                  <a:pt x="9329" y="510"/>
                </a:lnTo>
                <a:lnTo>
                  <a:pt x="9308" y="503"/>
                </a:lnTo>
                <a:lnTo>
                  <a:pt x="9287" y="495"/>
                </a:lnTo>
                <a:lnTo>
                  <a:pt x="9264" y="489"/>
                </a:lnTo>
                <a:lnTo>
                  <a:pt x="9241" y="485"/>
                </a:lnTo>
                <a:lnTo>
                  <a:pt x="9218" y="484"/>
                </a:lnTo>
                <a:lnTo>
                  <a:pt x="9195" y="482"/>
                </a:lnTo>
                <a:lnTo>
                  <a:pt x="9172" y="480"/>
                </a:lnTo>
                <a:lnTo>
                  <a:pt x="9172" y="480"/>
                </a:lnTo>
                <a:lnTo>
                  <a:pt x="9147" y="482"/>
                </a:lnTo>
                <a:lnTo>
                  <a:pt x="9120" y="484"/>
                </a:lnTo>
                <a:lnTo>
                  <a:pt x="9097" y="487"/>
                </a:lnTo>
                <a:lnTo>
                  <a:pt x="9072" y="491"/>
                </a:lnTo>
                <a:lnTo>
                  <a:pt x="9049" y="497"/>
                </a:lnTo>
                <a:lnTo>
                  <a:pt x="9026" y="505"/>
                </a:lnTo>
                <a:lnTo>
                  <a:pt x="9003" y="514"/>
                </a:lnTo>
                <a:lnTo>
                  <a:pt x="8980" y="524"/>
                </a:lnTo>
                <a:lnTo>
                  <a:pt x="8980" y="524"/>
                </a:lnTo>
                <a:lnTo>
                  <a:pt x="8959" y="497"/>
                </a:lnTo>
                <a:lnTo>
                  <a:pt x="8936" y="470"/>
                </a:lnTo>
                <a:lnTo>
                  <a:pt x="8913" y="447"/>
                </a:lnTo>
                <a:lnTo>
                  <a:pt x="8886" y="424"/>
                </a:lnTo>
                <a:lnTo>
                  <a:pt x="8859" y="401"/>
                </a:lnTo>
                <a:lnTo>
                  <a:pt x="8832" y="382"/>
                </a:lnTo>
                <a:lnTo>
                  <a:pt x="8801" y="363"/>
                </a:lnTo>
                <a:lnTo>
                  <a:pt x="8772" y="345"/>
                </a:lnTo>
                <a:lnTo>
                  <a:pt x="8740" y="332"/>
                </a:lnTo>
                <a:lnTo>
                  <a:pt x="8707" y="318"/>
                </a:lnTo>
                <a:lnTo>
                  <a:pt x="8675" y="307"/>
                </a:lnTo>
                <a:lnTo>
                  <a:pt x="8640" y="297"/>
                </a:lnTo>
                <a:lnTo>
                  <a:pt x="8605" y="290"/>
                </a:lnTo>
                <a:lnTo>
                  <a:pt x="8569" y="284"/>
                </a:lnTo>
                <a:lnTo>
                  <a:pt x="8534" y="280"/>
                </a:lnTo>
                <a:lnTo>
                  <a:pt x="8496" y="280"/>
                </a:lnTo>
                <a:lnTo>
                  <a:pt x="8496" y="280"/>
                </a:lnTo>
                <a:lnTo>
                  <a:pt x="8456" y="280"/>
                </a:lnTo>
                <a:lnTo>
                  <a:pt x="8417" y="284"/>
                </a:lnTo>
                <a:lnTo>
                  <a:pt x="8379" y="292"/>
                </a:lnTo>
                <a:lnTo>
                  <a:pt x="8340" y="299"/>
                </a:lnTo>
                <a:lnTo>
                  <a:pt x="8304" y="311"/>
                </a:lnTo>
                <a:lnTo>
                  <a:pt x="8268" y="324"/>
                </a:lnTo>
                <a:lnTo>
                  <a:pt x="8233" y="340"/>
                </a:lnTo>
                <a:lnTo>
                  <a:pt x="8198" y="359"/>
                </a:lnTo>
                <a:lnTo>
                  <a:pt x="8168" y="378"/>
                </a:lnTo>
                <a:lnTo>
                  <a:pt x="8137" y="399"/>
                </a:lnTo>
                <a:lnTo>
                  <a:pt x="8106" y="422"/>
                </a:lnTo>
                <a:lnTo>
                  <a:pt x="8079" y="449"/>
                </a:lnTo>
                <a:lnTo>
                  <a:pt x="8052" y="476"/>
                </a:lnTo>
                <a:lnTo>
                  <a:pt x="8028" y="505"/>
                </a:lnTo>
                <a:lnTo>
                  <a:pt x="8004" y="533"/>
                </a:lnTo>
                <a:lnTo>
                  <a:pt x="7985" y="566"/>
                </a:lnTo>
                <a:lnTo>
                  <a:pt x="7985" y="566"/>
                </a:lnTo>
                <a:lnTo>
                  <a:pt x="7941" y="553"/>
                </a:lnTo>
                <a:lnTo>
                  <a:pt x="7897" y="545"/>
                </a:lnTo>
                <a:lnTo>
                  <a:pt x="7851" y="539"/>
                </a:lnTo>
                <a:lnTo>
                  <a:pt x="7805" y="537"/>
                </a:lnTo>
                <a:lnTo>
                  <a:pt x="7805" y="537"/>
                </a:lnTo>
                <a:lnTo>
                  <a:pt x="7770" y="539"/>
                </a:lnTo>
                <a:lnTo>
                  <a:pt x="7736" y="541"/>
                </a:lnTo>
                <a:lnTo>
                  <a:pt x="7703" y="545"/>
                </a:lnTo>
                <a:lnTo>
                  <a:pt x="7670" y="553"/>
                </a:lnTo>
                <a:lnTo>
                  <a:pt x="7638" y="560"/>
                </a:lnTo>
                <a:lnTo>
                  <a:pt x="7607" y="570"/>
                </a:lnTo>
                <a:lnTo>
                  <a:pt x="7576" y="583"/>
                </a:lnTo>
                <a:lnTo>
                  <a:pt x="7548" y="595"/>
                </a:lnTo>
                <a:lnTo>
                  <a:pt x="7548" y="595"/>
                </a:lnTo>
                <a:lnTo>
                  <a:pt x="7532" y="578"/>
                </a:lnTo>
                <a:lnTo>
                  <a:pt x="7515" y="562"/>
                </a:lnTo>
                <a:lnTo>
                  <a:pt x="7498" y="547"/>
                </a:lnTo>
                <a:lnTo>
                  <a:pt x="7480" y="531"/>
                </a:lnTo>
                <a:lnTo>
                  <a:pt x="7461" y="518"/>
                </a:lnTo>
                <a:lnTo>
                  <a:pt x="7442" y="505"/>
                </a:lnTo>
                <a:lnTo>
                  <a:pt x="7421" y="493"/>
                </a:lnTo>
                <a:lnTo>
                  <a:pt x="7400" y="482"/>
                </a:lnTo>
                <a:lnTo>
                  <a:pt x="7379" y="472"/>
                </a:lnTo>
                <a:lnTo>
                  <a:pt x="7356" y="464"/>
                </a:lnTo>
                <a:lnTo>
                  <a:pt x="7332" y="457"/>
                </a:lnTo>
                <a:lnTo>
                  <a:pt x="7309" y="451"/>
                </a:lnTo>
                <a:lnTo>
                  <a:pt x="7286" y="447"/>
                </a:lnTo>
                <a:lnTo>
                  <a:pt x="7261" y="443"/>
                </a:lnTo>
                <a:lnTo>
                  <a:pt x="7236" y="441"/>
                </a:lnTo>
                <a:lnTo>
                  <a:pt x="7212" y="439"/>
                </a:lnTo>
                <a:lnTo>
                  <a:pt x="7212" y="439"/>
                </a:lnTo>
                <a:lnTo>
                  <a:pt x="7181" y="441"/>
                </a:lnTo>
                <a:lnTo>
                  <a:pt x="7150" y="445"/>
                </a:lnTo>
                <a:lnTo>
                  <a:pt x="7121" y="449"/>
                </a:lnTo>
                <a:lnTo>
                  <a:pt x="7092" y="457"/>
                </a:lnTo>
                <a:lnTo>
                  <a:pt x="7064" y="466"/>
                </a:lnTo>
                <a:lnTo>
                  <a:pt x="7037" y="476"/>
                </a:lnTo>
                <a:lnTo>
                  <a:pt x="7010" y="489"/>
                </a:lnTo>
                <a:lnTo>
                  <a:pt x="6985" y="503"/>
                </a:lnTo>
                <a:lnTo>
                  <a:pt x="6960" y="518"/>
                </a:lnTo>
                <a:lnTo>
                  <a:pt x="6937" y="535"/>
                </a:lnTo>
                <a:lnTo>
                  <a:pt x="6914" y="554"/>
                </a:lnTo>
                <a:lnTo>
                  <a:pt x="6895" y="576"/>
                </a:lnTo>
                <a:lnTo>
                  <a:pt x="6876" y="597"/>
                </a:lnTo>
                <a:lnTo>
                  <a:pt x="6856" y="620"/>
                </a:lnTo>
                <a:lnTo>
                  <a:pt x="6841" y="643"/>
                </a:lnTo>
                <a:lnTo>
                  <a:pt x="6826" y="668"/>
                </a:lnTo>
                <a:lnTo>
                  <a:pt x="6826" y="668"/>
                </a:lnTo>
                <a:lnTo>
                  <a:pt x="6778" y="658"/>
                </a:lnTo>
                <a:lnTo>
                  <a:pt x="6728" y="650"/>
                </a:lnTo>
                <a:lnTo>
                  <a:pt x="6678" y="647"/>
                </a:lnTo>
                <a:lnTo>
                  <a:pt x="6628" y="645"/>
                </a:lnTo>
                <a:lnTo>
                  <a:pt x="6628" y="645"/>
                </a:lnTo>
                <a:lnTo>
                  <a:pt x="6591" y="645"/>
                </a:lnTo>
                <a:lnTo>
                  <a:pt x="6557" y="649"/>
                </a:lnTo>
                <a:lnTo>
                  <a:pt x="6520" y="650"/>
                </a:lnTo>
                <a:lnTo>
                  <a:pt x="6486" y="656"/>
                </a:lnTo>
                <a:lnTo>
                  <a:pt x="6451" y="664"/>
                </a:lnTo>
                <a:lnTo>
                  <a:pt x="6419" y="672"/>
                </a:lnTo>
                <a:lnTo>
                  <a:pt x="6384" y="679"/>
                </a:lnTo>
                <a:lnTo>
                  <a:pt x="6351" y="691"/>
                </a:lnTo>
                <a:lnTo>
                  <a:pt x="6351" y="691"/>
                </a:lnTo>
                <a:lnTo>
                  <a:pt x="6342" y="672"/>
                </a:lnTo>
                <a:lnTo>
                  <a:pt x="6330" y="654"/>
                </a:lnTo>
                <a:lnTo>
                  <a:pt x="6317" y="639"/>
                </a:lnTo>
                <a:lnTo>
                  <a:pt x="6303" y="622"/>
                </a:lnTo>
                <a:lnTo>
                  <a:pt x="6290" y="608"/>
                </a:lnTo>
                <a:lnTo>
                  <a:pt x="6273" y="593"/>
                </a:lnTo>
                <a:lnTo>
                  <a:pt x="6257" y="581"/>
                </a:lnTo>
                <a:lnTo>
                  <a:pt x="6240" y="570"/>
                </a:lnTo>
                <a:lnTo>
                  <a:pt x="6221" y="558"/>
                </a:lnTo>
                <a:lnTo>
                  <a:pt x="6202" y="549"/>
                </a:lnTo>
                <a:lnTo>
                  <a:pt x="6182" y="541"/>
                </a:lnTo>
                <a:lnTo>
                  <a:pt x="6161" y="535"/>
                </a:lnTo>
                <a:lnTo>
                  <a:pt x="6140" y="530"/>
                </a:lnTo>
                <a:lnTo>
                  <a:pt x="6119" y="526"/>
                </a:lnTo>
                <a:lnTo>
                  <a:pt x="6098" y="524"/>
                </a:lnTo>
                <a:lnTo>
                  <a:pt x="6075" y="522"/>
                </a:lnTo>
                <a:lnTo>
                  <a:pt x="6075" y="522"/>
                </a:lnTo>
                <a:lnTo>
                  <a:pt x="6056" y="524"/>
                </a:lnTo>
                <a:lnTo>
                  <a:pt x="6036" y="524"/>
                </a:lnTo>
                <a:lnTo>
                  <a:pt x="6000" y="531"/>
                </a:lnTo>
                <a:lnTo>
                  <a:pt x="6000" y="531"/>
                </a:lnTo>
                <a:lnTo>
                  <a:pt x="5975" y="497"/>
                </a:lnTo>
                <a:lnTo>
                  <a:pt x="5946" y="462"/>
                </a:lnTo>
                <a:lnTo>
                  <a:pt x="5916" y="432"/>
                </a:lnTo>
                <a:lnTo>
                  <a:pt x="5885" y="401"/>
                </a:lnTo>
                <a:lnTo>
                  <a:pt x="5850" y="372"/>
                </a:lnTo>
                <a:lnTo>
                  <a:pt x="5816" y="347"/>
                </a:lnTo>
                <a:lnTo>
                  <a:pt x="5779" y="322"/>
                </a:lnTo>
                <a:lnTo>
                  <a:pt x="5741" y="301"/>
                </a:lnTo>
                <a:lnTo>
                  <a:pt x="5700" y="282"/>
                </a:lnTo>
                <a:lnTo>
                  <a:pt x="5660" y="265"/>
                </a:lnTo>
                <a:lnTo>
                  <a:pt x="5618" y="249"/>
                </a:lnTo>
                <a:lnTo>
                  <a:pt x="5574" y="238"/>
                </a:lnTo>
                <a:lnTo>
                  <a:pt x="5530" y="228"/>
                </a:lnTo>
                <a:lnTo>
                  <a:pt x="5484" y="221"/>
                </a:lnTo>
                <a:lnTo>
                  <a:pt x="5437" y="217"/>
                </a:lnTo>
                <a:lnTo>
                  <a:pt x="5391" y="215"/>
                </a:lnTo>
                <a:lnTo>
                  <a:pt x="5391" y="215"/>
                </a:lnTo>
                <a:lnTo>
                  <a:pt x="5334" y="217"/>
                </a:lnTo>
                <a:lnTo>
                  <a:pt x="5278" y="223"/>
                </a:lnTo>
                <a:lnTo>
                  <a:pt x="5224" y="234"/>
                </a:lnTo>
                <a:lnTo>
                  <a:pt x="5171" y="248"/>
                </a:lnTo>
                <a:lnTo>
                  <a:pt x="5121" y="267"/>
                </a:lnTo>
                <a:lnTo>
                  <a:pt x="5071" y="288"/>
                </a:lnTo>
                <a:lnTo>
                  <a:pt x="5023" y="313"/>
                </a:lnTo>
                <a:lnTo>
                  <a:pt x="4977" y="340"/>
                </a:lnTo>
                <a:lnTo>
                  <a:pt x="4934" y="372"/>
                </a:lnTo>
                <a:lnTo>
                  <a:pt x="4894" y="405"/>
                </a:lnTo>
                <a:lnTo>
                  <a:pt x="4856" y="443"/>
                </a:lnTo>
                <a:lnTo>
                  <a:pt x="4819" y="482"/>
                </a:lnTo>
                <a:lnTo>
                  <a:pt x="4787" y="524"/>
                </a:lnTo>
                <a:lnTo>
                  <a:pt x="4758" y="568"/>
                </a:lnTo>
                <a:lnTo>
                  <a:pt x="4731" y="616"/>
                </a:lnTo>
                <a:lnTo>
                  <a:pt x="4708" y="664"/>
                </a:lnTo>
                <a:lnTo>
                  <a:pt x="4708" y="664"/>
                </a:lnTo>
                <a:lnTo>
                  <a:pt x="4668" y="635"/>
                </a:lnTo>
                <a:lnTo>
                  <a:pt x="4627" y="610"/>
                </a:lnTo>
                <a:lnTo>
                  <a:pt x="4583" y="589"/>
                </a:lnTo>
                <a:lnTo>
                  <a:pt x="4537" y="572"/>
                </a:lnTo>
                <a:lnTo>
                  <a:pt x="4491" y="556"/>
                </a:lnTo>
                <a:lnTo>
                  <a:pt x="4441" y="547"/>
                </a:lnTo>
                <a:lnTo>
                  <a:pt x="4391" y="539"/>
                </a:lnTo>
                <a:lnTo>
                  <a:pt x="4339" y="537"/>
                </a:lnTo>
                <a:lnTo>
                  <a:pt x="4339" y="537"/>
                </a:lnTo>
                <a:lnTo>
                  <a:pt x="4305" y="537"/>
                </a:lnTo>
                <a:lnTo>
                  <a:pt x="4272" y="541"/>
                </a:lnTo>
                <a:lnTo>
                  <a:pt x="4239" y="545"/>
                </a:lnTo>
                <a:lnTo>
                  <a:pt x="4207" y="553"/>
                </a:lnTo>
                <a:lnTo>
                  <a:pt x="4174" y="560"/>
                </a:lnTo>
                <a:lnTo>
                  <a:pt x="4143" y="570"/>
                </a:lnTo>
                <a:lnTo>
                  <a:pt x="4115" y="581"/>
                </a:lnTo>
                <a:lnTo>
                  <a:pt x="4084" y="595"/>
                </a:lnTo>
                <a:lnTo>
                  <a:pt x="4055" y="608"/>
                </a:lnTo>
                <a:lnTo>
                  <a:pt x="4028" y="624"/>
                </a:lnTo>
                <a:lnTo>
                  <a:pt x="4001" y="641"/>
                </a:lnTo>
                <a:lnTo>
                  <a:pt x="3976" y="660"/>
                </a:lnTo>
                <a:lnTo>
                  <a:pt x="3951" y="681"/>
                </a:lnTo>
                <a:lnTo>
                  <a:pt x="3926" y="702"/>
                </a:lnTo>
                <a:lnTo>
                  <a:pt x="3905" y="723"/>
                </a:lnTo>
                <a:lnTo>
                  <a:pt x="3884" y="748"/>
                </a:lnTo>
                <a:lnTo>
                  <a:pt x="3884" y="748"/>
                </a:lnTo>
                <a:lnTo>
                  <a:pt x="3850" y="737"/>
                </a:lnTo>
                <a:lnTo>
                  <a:pt x="3817" y="729"/>
                </a:lnTo>
                <a:lnTo>
                  <a:pt x="3780" y="723"/>
                </a:lnTo>
                <a:lnTo>
                  <a:pt x="3744" y="721"/>
                </a:lnTo>
                <a:lnTo>
                  <a:pt x="3744" y="721"/>
                </a:lnTo>
                <a:lnTo>
                  <a:pt x="3715" y="723"/>
                </a:lnTo>
                <a:lnTo>
                  <a:pt x="3686" y="725"/>
                </a:lnTo>
                <a:lnTo>
                  <a:pt x="3660" y="731"/>
                </a:lnTo>
                <a:lnTo>
                  <a:pt x="3633" y="739"/>
                </a:lnTo>
                <a:lnTo>
                  <a:pt x="3606" y="746"/>
                </a:lnTo>
                <a:lnTo>
                  <a:pt x="3581" y="758"/>
                </a:lnTo>
                <a:lnTo>
                  <a:pt x="3556" y="769"/>
                </a:lnTo>
                <a:lnTo>
                  <a:pt x="3533" y="785"/>
                </a:lnTo>
                <a:lnTo>
                  <a:pt x="3510" y="800"/>
                </a:lnTo>
                <a:lnTo>
                  <a:pt x="3491" y="817"/>
                </a:lnTo>
                <a:lnTo>
                  <a:pt x="3469" y="835"/>
                </a:lnTo>
                <a:lnTo>
                  <a:pt x="3452" y="854"/>
                </a:lnTo>
                <a:lnTo>
                  <a:pt x="3435" y="875"/>
                </a:lnTo>
                <a:lnTo>
                  <a:pt x="3420" y="898"/>
                </a:lnTo>
                <a:lnTo>
                  <a:pt x="3404" y="921"/>
                </a:lnTo>
                <a:lnTo>
                  <a:pt x="3393" y="946"/>
                </a:lnTo>
                <a:lnTo>
                  <a:pt x="3393" y="946"/>
                </a:lnTo>
                <a:lnTo>
                  <a:pt x="3348" y="934"/>
                </a:lnTo>
                <a:lnTo>
                  <a:pt x="3302" y="927"/>
                </a:lnTo>
                <a:lnTo>
                  <a:pt x="3256" y="923"/>
                </a:lnTo>
                <a:lnTo>
                  <a:pt x="3210" y="921"/>
                </a:lnTo>
                <a:lnTo>
                  <a:pt x="3210" y="921"/>
                </a:lnTo>
                <a:lnTo>
                  <a:pt x="3162" y="923"/>
                </a:lnTo>
                <a:lnTo>
                  <a:pt x="3116" y="927"/>
                </a:lnTo>
                <a:lnTo>
                  <a:pt x="3072" y="934"/>
                </a:lnTo>
                <a:lnTo>
                  <a:pt x="3026" y="946"/>
                </a:lnTo>
                <a:lnTo>
                  <a:pt x="3026" y="946"/>
                </a:lnTo>
                <a:lnTo>
                  <a:pt x="3020" y="915"/>
                </a:lnTo>
                <a:lnTo>
                  <a:pt x="3009" y="885"/>
                </a:lnTo>
                <a:lnTo>
                  <a:pt x="2997" y="856"/>
                </a:lnTo>
                <a:lnTo>
                  <a:pt x="2982" y="829"/>
                </a:lnTo>
                <a:lnTo>
                  <a:pt x="2966" y="804"/>
                </a:lnTo>
                <a:lnTo>
                  <a:pt x="2947" y="779"/>
                </a:lnTo>
                <a:lnTo>
                  <a:pt x="2926" y="756"/>
                </a:lnTo>
                <a:lnTo>
                  <a:pt x="2905" y="735"/>
                </a:lnTo>
                <a:lnTo>
                  <a:pt x="2880" y="716"/>
                </a:lnTo>
                <a:lnTo>
                  <a:pt x="2855" y="698"/>
                </a:lnTo>
                <a:lnTo>
                  <a:pt x="2828" y="683"/>
                </a:lnTo>
                <a:lnTo>
                  <a:pt x="2799" y="672"/>
                </a:lnTo>
                <a:lnTo>
                  <a:pt x="2769" y="660"/>
                </a:lnTo>
                <a:lnTo>
                  <a:pt x="2738" y="652"/>
                </a:lnTo>
                <a:lnTo>
                  <a:pt x="2707" y="649"/>
                </a:lnTo>
                <a:lnTo>
                  <a:pt x="2675" y="645"/>
                </a:lnTo>
                <a:lnTo>
                  <a:pt x="2675" y="645"/>
                </a:lnTo>
                <a:lnTo>
                  <a:pt x="2652" y="614"/>
                </a:lnTo>
                <a:lnTo>
                  <a:pt x="2627" y="585"/>
                </a:lnTo>
                <a:lnTo>
                  <a:pt x="2600" y="556"/>
                </a:lnTo>
                <a:lnTo>
                  <a:pt x="2571" y="531"/>
                </a:lnTo>
                <a:lnTo>
                  <a:pt x="2542" y="507"/>
                </a:lnTo>
                <a:lnTo>
                  <a:pt x="2511" y="484"/>
                </a:lnTo>
                <a:lnTo>
                  <a:pt x="2479" y="462"/>
                </a:lnTo>
                <a:lnTo>
                  <a:pt x="2444" y="443"/>
                </a:lnTo>
                <a:lnTo>
                  <a:pt x="2410" y="426"/>
                </a:lnTo>
                <a:lnTo>
                  <a:pt x="2375" y="413"/>
                </a:lnTo>
                <a:lnTo>
                  <a:pt x="2337" y="399"/>
                </a:lnTo>
                <a:lnTo>
                  <a:pt x="2298" y="388"/>
                </a:lnTo>
                <a:lnTo>
                  <a:pt x="2260" y="380"/>
                </a:lnTo>
                <a:lnTo>
                  <a:pt x="2220" y="374"/>
                </a:lnTo>
                <a:lnTo>
                  <a:pt x="2179" y="370"/>
                </a:lnTo>
                <a:lnTo>
                  <a:pt x="2139" y="368"/>
                </a:lnTo>
                <a:lnTo>
                  <a:pt x="2139" y="368"/>
                </a:lnTo>
                <a:lnTo>
                  <a:pt x="2110" y="368"/>
                </a:lnTo>
                <a:lnTo>
                  <a:pt x="2081" y="370"/>
                </a:lnTo>
                <a:lnTo>
                  <a:pt x="2052" y="374"/>
                </a:lnTo>
                <a:lnTo>
                  <a:pt x="2026" y="378"/>
                </a:lnTo>
                <a:lnTo>
                  <a:pt x="1997" y="384"/>
                </a:lnTo>
                <a:lnTo>
                  <a:pt x="1970" y="389"/>
                </a:lnTo>
                <a:lnTo>
                  <a:pt x="1945" y="397"/>
                </a:lnTo>
                <a:lnTo>
                  <a:pt x="1918" y="407"/>
                </a:lnTo>
                <a:lnTo>
                  <a:pt x="1893" y="416"/>
                </a:lnTo>
                <a:lnTo>
                  <a:pt x="1866" y="428"/>
                </a:lnTo>
                <a:lnTo>
                  <a:pt x="1818" y="451"/>
                </a:lnTo>
                <a:lnTo>
                  <a:pt x="1772" y="480"/>
                </a:lnTo>
                <a:lnTo>
                  <a:pt x="1730" y="512"/>
                </a:lnTo>
                <a:lnTo>
                  <a:pt x="1688" y="547"/>
                </a:lnTo>
                <a:lnTo>
                  <a:pt x="1651" y="585"/>
                </a:lnTo>
                <a:lnTo>
                  <a:pt x="1617" y="627"/>
                </a:lnTo>
                <a:lnTo>
                  <a:pt x="1586" y="672"/>
                </a:lnTo>
                <a:lnTo>
                  <a:pt x="1559" y="718"/>
                </a:lnTo>
                <a:lnTo>
                  <a:pt x="1534" y="767"/>
                </a:lnTo>
                <a:lnTo>
                  <a:pt x="1524" y="792"/>
                </a:lnTo>
                <a:lnTo>
                  <a:pt x="1515" y="819"/>
                </a:lnTo>
                <a:lnTo>
                  <a:pt x="1507" y="846"/>
                </a:lnTo>
                <a:lnTo>
                  <a:pt x="1500" y="873"/>
                </a:lnTo>
                <a:lnTo>
                  <a:pt x="1500" y="873"/>
                </a:lnTo>
                <a:lnTo>
                  <a:pt x="1467" y="856"/>
                </a:lnTo>
                <a:lnTo>
                  <a:pt x="1434" y="840"/>
                </a:lnTo>
                <a:lnTo>
                  <a:pt x="1400" y="829"/>
                </a:lnTo>
                <a:lnTo>
                  <a:pt x="1363" y="817"/>
                </a:lnTo>
                <a:lnTo>
                  <a:pt x="1327" y="810"/>
                </a:lnTo>
                <a:lnTo>
                  <a:pt x="1290" y="804"/>
                </a:lnTo>
                <a:lnTo>
                  <a:pt x="1252" y="800"/>
                </a:lnTo>
                <a:lnTo>
                  <a:pt x="1213" y="798"/>
                </a:lnTo>
                <a:lnTo>
                  <a:pt x="1213" y="798"/>
                </a:lnTo>
                <a:lnTo>
                  <a:pt x="1187" y="798"/>
                </a:lnTo>
                <a:lnTo>
                  <a:pt x="1160" y="800"/>
                </a:lnTo>
                <a:lnTo>
                  <a:pt x="1133" y="804"/>
                </a:lnTo>
                <a:lnTo>
                  <a:pt x="1108" y="808"/>
                </a:lnTo>
                <a:lnTo>
                  <a:pt x="1081" y="814"/>
                </a:lnTo>
                <a:lnTo>
                  <a:pt x="1056" y="819"/>
                </a:lnTo>
                <a:lnTo>
                  <a:pt x="1008" y="835"/>
                </a:lnTo>
                <a:lnTo>
                  <a:pt x="960" y="856"/>
                </a:lnTo>
                <a:lnTo>
                  <a:pt x="916" y="879"/>
                </a:lnTo>
                <a:lnTo>
                  <a:pt x="874" y="906"/>
                </a:lnTo>
                <a:lnTo>
                  <a:pt x="833" y="936"/>
                </a:lnTo>
                <a:lnTo>
                  <a:pt x="833" y="936"/>
                </a:lnTo>
                <a:lnTo>
                  <a:pt x="812" y="894"/>
                </a:lnTo>
                <a:lnTo>
                  <a:pt x="789" y="852"/>
                </a:lnTo>
                <a:lnTo>
                  <a:pt x="762" y="812"/>
                </a:lnTo>
                <a:lnTo>
                  <a:pt x="732" y="775"/>
                </a:lnTo>
                <a:lnTo>
                  <a:pt x="699" y="741"/>
                </a:lnTo>
                <a:lnTo>
                  <a:pt x="664" y="706"/>
                </a:lnTo>
                <a:lnTo>
                  <a:pt x="628" y="677"/>
                </a:lnTo>
                <a:lnTo>
                  <a:pt x="589" y="649"/>
                </a:lnTo>
                <a:lnTo>
                  <a:pt x="549" y="624"/>
                </a:lnTo>
                <a:lnTo>
                  <a:pt x="507" y="602"/>
                </a:lnTo>
                <a:lnTo>
                  <a:pt x="463" y="583"/>
                </a:lnTo>
                <a:lnTo>
                  <a:pt x="417" y="566"/>
                </a:lnTo>
                <a:lnTo>
                  <a:pt x="369" y="554"/>
                </a:lnTo>
                <a:lnTo>
                  <a:pt x="321" y="545"/>
                </a:lnTo>
                <a:lnTo>
                  <a:pt x="271" y="539"/>
                </a:lnTo>
                <a:lnTo>
                  <a:pt x="219" y="537"/>
                </a:lnTo>
                <a:lnTo>
                  <a:pt x="219" y="537"/>
                </a:lnTo>
                <a:lnTo>
                  <a:pt x="190" y="537"/>
                </a:lnTo>
                <a:lnTo>
                  <a:pt x="161" y="539"/>
                </a:lnTo>
                <a:lnTo>
                  <a:pt x="134" y="543"/>
                </a:lnTo>
                <a:lnTo>
                  <a:pt x="106" y="547"/>
                </a:lnTo>
                <a:lnTo>
                  <a:pt x="52" y="558"/>
                </a:lnTo>
                <a:lnTo>
                  <a:pt x="0" y="574"/>
                </a:lnTo>
                <a:lnTo>
                  <a:pt x="0" y="1604"/>
                </a:lnTo>
                <a:lnTo>
                  <a:pt x="15360" y="1604"/>
                </a:lnTo>
                <a:lnTo>
                  <a:pt x="15360" y="192"/>
                </a:lnTo>
                <a:close/>
              </a:path>
            </a:pathLst>
          </a:custGeom>
          <a:solidFill>
            <a:srgbClr val="22396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62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Verdana" panose="020B060403050404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ubtitle 2"/>
          <p:cNvSpPr>
            <a:spLocks noGrp="1"/>
          </p:cNvSpPr>
          <p:nvPr>
            <p:ph idx="4294967295"/>
          </p:nvPr>
        </p:nvSpPr>
        <p:spPr>
          <a:xfrm>
            <a:off x="3326141" y="2573981"/>
            <a:ext cx="5719763" cy="2160239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en-US" sz="4000" b="1" dirty="0">
                <a:latin typeface="Arial" charset="0"/>
                <a:cs typeface="Arial" charset="0"/>
              </a:rPr>
              <a:t>Status </a:t>
            </a:r>
            <a:r>
              <a:rPr lang="pt-BR" altLang="en-US" sz="4000" b="1" dirty="0" err="1">
                <a:latin typeface="Arial" charset="0"/>
                <a:cs typeface="Arial" charset="0"/>
              </a:rPr>
              <a:t>Report</a:t>
            </a:r>
            <a:r>
              <a:rPr lang="pt-BR" altLang="en-US" sz="4000" b="1" dirty="0">
                <a:latin typeface="Arial" charset="0"/>
                <a:cs typeface="Arial" charset="0"/>
              </a:rPr>
              <a:t> – </a:t>
            </a:r>
          </a:p>
          <a:p>
            <a:pPr marL="0" indent="0" algn="ctr">
              <a:buNone/>
            </a:pPr>
            <a:r>
              <a:rPr lang="pt-BR" altLang="en-US" sz="3200" b="1" dirty="0" err="1">
                <a:latin typeface="Arial" charset="0"/>
                <a:cs typeface="Arial" charset="0"/>
              </a:rPr>
              <a:t>Compliance</a:t>
            </a:r>
            <a:r>
              <a:rPr lang="pt-BR" altLang="en-US" sz="3200" b="1" dirty="0">
                <a:latin typeface="Arial" charset="0"/>
                <a:cs typeface="Arial" charset="0"/>
              </a:rPr>
              <a:t> Ambiental</a:t>
            </a:r>
          </a:p>
        </p:txBody>
      </p:sp>
      <p:pic>
        <p:nvPicPr>
          <p:cNvPr id="4" name="Picture 3" descr="A screen shot of a computer&#10;&#10;Description automatically generated">
            <a:extLst>
              <a:ext uri="{FF2B5EF4-FFF2-40B4-BE49-F238E27FC236}">
                <a16:creationId xmlns:a16="http://schemas.microsoft.com/office/drawing/2014/main" id="{DAF21853-A95E-434E-B4B9-2990629FE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363" y="404664"/>
            <a:ext cx="6391275" cy="13144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pt-BR" altLang="en-US" dirty="0"/>
              <a:t>Cronograma Macro do Projeto</a:t>
            </a:r>
          </a:p>
        </p:txBody>
      </p:sp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2A846E4A-E610-4B5D-BBCF-2B5D8B62CC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982135"/>
              </p:ext>
            </p:extLst>
          </p:nvPr>
        </p:nvGraphicFramePr>
        <p:xfrm>
          <a:off x="2110325" y="2361377"/>
          <a:ext cx="6959589" cy="1930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6733">
                  <a:extLst>
                    <a:ext uri="{9D8B030D-6E8A-4147-A177-3AD203B41FA5}">
                      <a16:colId xmlns:a16="http://schemas.microsoft.com/office/drawing/2014/main" val="460753643"/>
                    </a:ext>
                  </a:extLst>
                </a:gridCol>
                <a:gridCol w="5832856">
                  <a:extLst>
                    <a:ext uri="{9D8B030D-6E8A-4147-A177-3AD203B41FA5}">
                      <a16:colId xmlns:a16="http://schemas.microsoft.com/office/drawing/2014/main" val="1006458671"/>
                    </a:ext>
                  </a:extLst>
                </a:gridCol>
              </a:tblGrid>
              <a:tr h="39402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ETAPA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PRAZO (INÍCIO E FIM)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337546"/>
                  </a:ext>
                </a:extLst>
              </a:tr>
              <a:tr h="384168">
                <a:tc>
                  <a:txBody>
                    <a:bodyPr/>
                    <a:lstStyle/>
                    <a:p>
                      <a:r>
                        <a:rPr lang="pt-BR" dirty="0"/>
                        <a:t>ETAPA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894590"/>
                  </a:ext>
                </a:extLst>
              </a:tr>
              <a:tr h="38416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609790"/>
                  </a:ext>
                </a:extLst>
              </a:tr>
              <a:tr h="38416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091713"/>
                  </a:ext>
                </a:extLst>
              </a:tr>
              <a:tr h="38416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9331847"/>
                  </a:ext>
                </a:extLst>
              </a:tr>
            </a:tbl>
          </a:graphicData>
        </a:graphic>
      </p:graphicFrame>
      <p:sp>
        <p:nvSpPr>
          <p:cNvPr id="6" name="Retângulo 5">
            <a:extLst>
              <a:ext uri="{FF2B5EF4-FFF2-40B4-BE49-F238E27FC236}">
                <a16:creationId xmlns:a16="http://schemas.microsoft.com/office/drawing/2014/main" id="{9A0CD3DD-5879-4463-B3C3-59A047CCE024}"/>
              </a:ext>
            </a:extLst>
          </p:cNvPr>
          <p:cNvSpPr/>
          <p:nvPr/>
        </p:nvSpPr>
        <p:spPr>
          <a:xfrm>
            <a:off x="1948475" y="5565864"/>
            <a:ext cx="222684" cy="2016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extBox 13">
            <a:extLst>
              <a:ext uri="{FF2B5EF4-FFF2-40B4-BE49-F238E27FC236}">
                <a16:creationId xmlns:a16="http://schemas.microsoft.com/office/drawing/2014/main" id="{63C74B92-4330-4517-9020-D3397F4D0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159" y="5510446"/>
            <a:ext cx="17308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pt-BR" altLang="pt-BR" b="1" dirty="0"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Etapa Concluída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767BD2E6-1E55-4753-92D5-5E8B2694FA3D}"/>
              </a:ext>
            </a:extLst>
          </p:cNvPr>
          <p:cNvSpPr/>
          <p:nvPr/>
        </p:nvSpPr>
        <p:spPr>
          <a:xfrm>
            <a:off x="4067029" y="5565864"/>
            <a:ext cx="222684" cy="20161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>
                  <a:lumMod val="50000"/>
                </a:schemeClr>
              </a:solidFill>
              <a:highlight>
                <a:srgbClr val="808080"/>
              </a:highlight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B4905499-1639-4EF4-A17C-CFDFF5AF15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9713" y="5510446"/>
            <a:ext cx="17308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>
                    <a:lumMod val="50000"/>
                  </a:schemeClr>
                </a:solidFill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Em Progresso 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15D66E30-3234-4FA5-B73B-DAEF6C15BF9E}"/>
              </a:ext>
            </a:extLst>
          </p:cNvPr>
          <p:cNvSpPr/>
          <p:nvPr/>
        </p:nvSpPr>
        <p:spPr>
          <a:xfrm>
            <a:off x="5854265" y="5565864"/>
            <a:ext cx="222684" cy="2016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>
                  <a:lumMod val="50000"/>
                </a:schemeClr>
              </a:solidFill>
              <a:highlight>
                <a:srgbClr val="808080"/>
              </a:highlight>
            </a:endParaRPr>
          </a:p>
        </p:txBody>
      </p:sp>
      <p:sp>
        <p:nvSpPr>
          <p:cNvPr id="11" name="TextBox 13">
            <a:extLst>
              <a:ext uri="{FF2B5EF4-FFF2-40B4-BE49-F238E27FC236}">
                <a16:creationId xmlns:a16="http://schemas.microsoft.com/office/drawing/2014/main" id="{763A3393-B19A-45FC-AAF7-B333BF00C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6576" y="5491195"/>
            <a:ext cx="24370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accent2">
                    <a:lumMod val="75000"/>
                  </a:schemeClr>
                </a:solidFill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Em Progresso Atrasada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2A4840ED-AD3A-409B-A682-AB33D4EFF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0" y="5510446"/>
            <a:ext cx="17308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rgbClr val="0070C0"/>
                </a:solidFill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Planejada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89A9A398-C4B7-4DE7-AE5C-A707A6A3912D}"/>
              </a:ext>
            </a:extLst>
          </p:cNvPr>
          <p:cNvSpPr/>
          <p:nvPr/>
        </p:nvSpPr>
        <p:spPr>
          <a:xfrm>
            <a:off x="8596206" y="5565864"/>
            <a:ext cx="222684" cy="20161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>
                  <a:lumMod val="50000"/>
                </a:schemeClr>
              </a:solidFill>
              <a:highlight>
                <a:srgbClr val="808080"/>
              </a:highlight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8D1ACC-1EDA-4FD7-BD8B-8A6FF4477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9817" y="1167653"/>
            <a:ext cx="325827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pt-BR" altLang="pt-BR" b="1" dirty="0"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Marco atual: XX/XX/XXXX</a:t>
            </a:r>
          </a:p>
        </p:txBody>
      </p:sp>
    </p:spTree>
    <p:extLst>
      <p:ext uri="{BB962C8B-B14F-4D97-AF65-F5344CB8AC3E}">
        <p14:creationId xmlns:p14="http://schemas.microsoft.com/office/powerpoint/2010/main" val="3368788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262773" y="-214059"/>
            <a:ext cx="4476750" cy="1165982"/>
          </a:xfrm>
        </p:spPr>
        <p:txBody>
          <a:bodyPr>
            <a:normAutofit/>
          </a:bodyPr>
          <a:lstStyle/>
          <a:p>
            <a:pPr algn="ctr"/>
            <a:r>
              <a:rPr lang="en-GB" sz="2800" dirty="0" err="1"/>
              <a:t>Painel</a:t>
            </a:r>
            <a:r>
              <a:rPr lang="en-GB" sz="2800" dirty="0"/>
              <a:t> de Progresso</a:t>
            </a:r>
          </a:p>
        </p:txBody>
      </p:sp>
      <p:sp>
        <p:nvSpPr>
          <p:cNvPr id="7" name="Oval 3">
            <a:extLst>
              <a:ext uri="{FF2B5EF4-FFF2-40B4-BE49-F238E27FC236}">
                <a16:creationId xmlns:a16="http://schemas.microsoft.com/office/drawing/2014/main" id="{03E60C5D-96EA-433D-88DD-FCA713A61573}"/>
              </a:ext>
            </a:extLst>
          </p:cNvPr>
          <p:cNvSpPr/>
          <p:nvPr/>
        </p:nvSpPr>
        <p:spPr>
          <a:xfrm>
            <a:off x="2560613" y="637214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sz="1600" kern="0">
              <a:solidFill>
                <a:prstClr val="white"/>
              </a:solidFill>
              <a:latin typeface="Open Sans Light"/>
            </a:endParaRPr>
          </a:p>
        </p:txBody>
      </p:sp>
      <p:sp>
        <p:nvSpPr>
          <p:cNvPr id="8" name="Arc 4">
            <a:extLst>
              <a:ext uri="{FF2B5EF4-FFF2-40B4-BE49-F238E27FC236}">
                <a16:creationId xmlns:a16="http://schemas.microsoft.com/office/drawing/2014/main" id="{631BE1F6-13E0-4907-A241-316C5603836B}"/>
              </a:ext>
            </a:extLst>
          </p:cNvPr>
          <p:cNvSpPr/>
          <p:nvPr/>
        </p:nvSpPr>
        <p:spPr>
          <a:xfrm>
            <a:off x="2561459" y="638060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4DB3C7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C87170AC-DFF6-4242-94B4-5ADF7C0E8593}"/>
              </a:ext>
            </a:extLst>
          </p:cNvPr>
          <p:cNvSpPr/>
          <p:nvPr/>
        </p:nvSpPr>
        <p:spPr>
          <a:xfrm>
            <a:off x="4180793" y="637214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prstClr val="white"/>
              </a:solidFill>
              <a:latin typeface="Open Sans Light"/>
            </a:endParaRPr>
          </a:p>
        </p:txBody>
      </p:sp>
      <p:sp>
        <p:nvSpPr>
          <p:cNvPr id="10" name="Oval 7">
            <a:extLst>
              <a:ext uri="{FF2B5EF4-FFF2-40B4-BE49-F238E27FC236}">
                <a16:creationId xmlns:a16="http://schemas.microsoft.com/office/drawing/2014/main" id="{6CE0DBC6-B24E-4CEC-8602-9C9B6045562B}"/>
              </a:ext>
            </a:extLst>
          </p:cNvPr>
          <p:cNvSpPr/>
          <p:nvPr/>
        </p:nvSpPr>
        <p:spPr>
          <a:xfrm>
            <a:off x="5800275" y="637214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prstClr val="white"/>
              </a:solidFill>
              <a:latin typeface="Open Sans Light"/>
            </a:endParaRPr>
          </a:p>
        </p:txBody>
      </p:sp>
      <p:sp>
        <p:nvSpPr>
          <p:cNvPr id="11" name="Oval 9">
            <a:extLst>
              <a:ext uri="{FF2B5EF4-FFF2-40B4-BE49-F238E27FC236}">
                <a16:creationId xmlns:a16="http://schemas.microsoft.com/office/drawing/2014/main" id="{5E48DD42-4105-4221-A872-551618530F64}"/>
              </a:ext>
            </a:extLst>
          </p:cNvPr>
          <p:cNvSpPr/>
          <p:nvPr/>
        </p:nvSpPr>
        <p:spPr>
          <a:xfrm>
            <a:off x="7420455" y="637214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prstClr val="white"/>
              </a:solidFill>
              <a:latin typeface="Open Sans Light"/>
            </a:endParaRPr>
          </a:p>
        </p:txBody>
      </p:sp>
      <p:sp>
        <p:nvSpPr>
          <p:cNvPr id="12" name="Oval 19">
            <a:extLst>
              <a:ext uri="{FF2B5EF4-FFF2-40B4-BE49-F238E27FC236}">
                <a16:creationId xmlns:a16="http://schemas.microsoft.com/office/drawing/2014/main" id="{8A484A05-7FE1-490A-9A88-0184F8CAF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0298" y="862672"/>
            <a:ext cx="560928" cy="560928"/>
          </a:xfrm>
          <a:prstGeom prst="ellipse">
            <a:avLst/>
          </a:prstGeom>
          <a:solidFill>
            <a:srgbClr val="F49D00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3" name="Oval 20">
            <a:extLst>
              <a:ext uri="{FF2B5EF4-FFF2-40B4-BE49-F238E27FC236}">
                <a16:creationId xmlns:a16="http://schemas.microsoft.com/office/drawing/2014/main" id="{8834DB01-5DBC-444E-B883-A86DB1D8D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1919" y="935827"/>
            <a:ext cx="560928" cy="560928"/>
          </a:xfrm>
          <a:prstGeom prst="ellipse">
            <a:avLst/>
          </a:prstGeom>
          <a:solidFill>
            <a:srgbClr val="1D6E9B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4" name="Oval 18">
            <a:extLst>
              <a:ext uri="{FF2B5EF4-FFF2-40B4-BE49-F238E27FC236}">
                <a16:creationId xmlns:a16="http://schemas.microsoft.com/office/drawing/2014/main" id="{F4F6F3EE-8FB7-42D4-9A8C-47557EC0B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0080" y="826233"/>
            <a:ext cx="560928" cy="560928"/>
          </a:xfrm>
          <a:prstGeom prst="ellipse">
            <a:avLst/>
          </a:prstGeom>
          <a:solidFill>
            <a:srgbClr val="CF423F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5" name="Oval 15">
            <a:extLst>
              <a:ext uri="{FF2B5EF4-FFF2-40B4-BE49-F238E27FC236}">
                <a16:creationId xmlns:a16="http://schemas.microsoft.com/office/drawing/2014/main" id="{524F0F0A-1452-41AF-866E-E4F33A0CF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0240" y="826235"/>
            <a:ext cx="560928" cy="560928"/>
          </a:xfrm>
          <a:prstGeom prst="ellipse">
            <a:avLst/>
          </a:prstGeom>
          <a:solidFill>
            <a:srgbClr val="4DB3C7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 dirty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6" name="Rectangle 32">
            <a:extLst>
              <a:ext uri="{FF2B5EF4-FFF2-40B4-BE49-F238E27FC236}">
                <a16:creationId xmlns:a16="http://schemas.microsoft.com/office/drawing/2014/main" id="{1E4BD28E-9F2C-48F1-9220-B49FE4D94CC8}"/>
              </a:ext>
            </a:extLst>
          </p:cNvPr>
          <p:cNvSpPr/>
          <p:nvPr/>
        </p:nvSpPr>
        <p:spPr>
          <a:xfrm>
            <a:off x="2561459" y="1487372"/>
            <a:ext cx="161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b="1" dirty="0">
                <a:solidFill>
                  <a:srgbClr val="003399"/>
                </a:solidFill>
              </a:rPr>
              <a:t>REALIZADAS</a:t>
            </a:r>
          </a:p>
        </p:txBody>
      </p:sp>
      <p:sp>
        <p:nvSpPr>
          <p:cNvPr id="17" name="Rectangle 36">
            <a:extLst>
              <a:ext uri="{FF2B5EF4-FFF2-40B4-BE49-F238E27FC236}">
                <a16:creationId xmlns:a16="http://schemas.microsoft.com/office/drawing/2014/main" id="{D1DFB766-8F26-4AAC-B7CB-9A68F1C981B4}"/>
              </a:ext>
            </a:extLst>
          </p:cNvPr>
          <p:cNvSpPr/>
          <p:nvPr/>
        </p:nvSpPr>
        <p:spPr>
          <a:xfrm>
            <a:off x="5806696" y="1476773"/>
            <a:ext cx="161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/>
            <a:r>
              <a:rPr lang="pt-BR" b="1" dirty="0">
                <a:solidFill>
                  <a:srgbClr val="003399"/>
                </a:solidFill>
              </a:rPr>
              <a:t>SUPORTE</a:t>
            </a:r>
            <a:endParaRPr lang="en-US" b="1" dirty="0">
              <a:solidFill>
                <a:srgbClr val="003399"/>
              </a:solidFill>
            </a:endParaRPr>
          </a:p>
        </p:txBody>
      </p:sp>
      <p:sp>
        <p:nvSpPr>
          <p:cNvPr id="18" name="Rectangle 37">
            <a:extLst>
              <a:ext uri="{FF2B5EF4-FFF2-40B4-BE49-F238E27FC236}">
                <a16:creationId xmlns:a16="http://schemas.microsoft.com/office/drawing/2014/main" id="{14A623BA-44DE-49FA-AA52-B1C1383DF7F1}"/>
              </a:ext>
            </a:extLst>
          </p:cNvPr>
          <p:cNvSpPr/>
          <p:nvPr/>
        </p:nvSpPr>
        <p:spPr>
          <a:xfrm>
            <a:off x="7399168" y="1487372"/>
            <a:ext cx="161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/>
            <a:r>
              <a:rPr lang="en-US" b="1" dirty="0">
                <a:solidFill>
                  <a:srgbClr val="003399"/>
                </a:solidFill>
              </a:rPr>
              <a:t>ATENÇÃO</a:t>
            </a:r>
          </a:p>
        </p:txBody>
      </p:sp>
      <p:sp>
        <p:nvSpPr>
          <p:cNvPr id="19" name="Freeform 111">
            <a:extLst>
              <a:ext uri="{FF2B5EF4-FFF2-40B4-BE49-F238E27FC236}">
                <a16:creationId xmlns:a16="http://schemas.microsoft.com/office/drawing/2014/main" id="{9BAE295F-3AA6-4E4B-80D0-BEE9FFA74705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8117530" y="927832"/>
            <a:ext cx="181765" cy="360000"/>
          </a:xfrm>
          <a:custGeom>
            <a:avLst/>
            <a:gdLst>
              <a:gd name="T0" fmla="*/ 84 w 345"/>
              <a:gd name="T1" fmla="*/ 684 h 684"/>
              <a:gd name="T2" fmla="*/ 81 w 345"/>
              <a:gd name="T3" fmla="*/ 683 h 684"/>
              <a:gd name="T4" fmla="*/ 77 w 345"/>
              <a:gd name="T5" fmla="*/ 675 h 684"/>
              <a:gd name="T6" fmla="*/ 137 w 345"/>
              <a:gd name="T7" fmla="*/ 396 h 684"/>
              <a:gd name="T8" fmla="*/ 7 w 345"/>
              <a:gd name="T9" fmla="*/ 396 h 684"/>
              <a:gd name="T10" fmla="*/ 1 w 345"/>
              <a:gd name="T11" fmla="*/ 392 h 684"/>
              <a:gd name="T12" fmla="*/ 1 w 345"/>
              <a:gd name="T13" fmla="*/ 385 h 684"/>
              <a:gd name="T14" fmla="*/ 255 w 345"/>
              <a:gd name="T15" fmla="*/ 4 h 684"/>
              <a:gd name="T16" fmla="*/ 263 w 345"/>
              <a:gd name="T17" fmla="*/ 2 h 684"/>
              <a:gd name="T18" fmla="*/ 267 w 345"/>
              <a:gd name="T19" fmla="*/ 10 h 684"/>
              <a:gd name="T20" fmla="*/ 207 w 345"/>
              <a:gd name="T21" fmla="*/ 289 h 684"/>
              <a:gd name="T22" fmla="*/ 337 w 345"/>
              <a:gd name="T23" fmla="*/ 289 h 684"/>
              <a:gd name="T24" fmla="*/ 343 w 345"/>
              <a:gd name="T25" fmla="*/ 293 h 684"/>
              <a:gd name="T26" fmla="*/ 343 w 345"/>
              <a:gd name="T27" fmla="*/ 300 h 684"/>
              <a:gd name="T28" fmla="*/ 90 w 345"/>
              <a:gd name="T29" fmla="*/ 681 h 684"/>
              <a:gd name="T30" fmla="*/ 84 w 345"/>
              <a:gd name="T31" fmla="*/ 684 h 684"/>
              <a:gd name="T32" fmla="*/ 20 w 345"/>
              <a:gd name="T33" fmla="*/ 382 h 684"/>
              <a:gd name="T34" fmla="*/ 146 w 345"/>
              <a:gd name="T35" fmla="*/ 382 h 684"/>
              <a:gd name="T36" fmla="*/ 151 w 345"/>
              <a:gd name="T37" fmla="*/ 384 h 684"/>
              <a:gd name="T38" fmla="*/ 153 w 345"/>
              <a:gd name="T39" fmla="*/ 390 h 684"/>
              <a:gd name="T40" fmla="*/ 99 w 345"/>
              <a:gd name="T41" fmla="*/ 642 h 684"/>
              <a:gd name="T42" fmla="*/ 324 w 345"/>
              <a:gd name="T43" fmla="*/ 303 h 684"/>
              <a:gd name="T44" fmla="*/ 199 w 345"/>
              <a:gd name="T45" fmla="*/ 303 h 684"/>
              <a:gd name="T46" fmla="*/ 193 w 345"/>
              <a:gd name="T47" fmla="*/ 301 h 684"/>
              <a:gd name="T48" fmla="*/ 192 w 345"/>
              <a:gd name="T49" fmla="*/ 295 h 684"/>
              <a:gd name="T50" fmla="*/ 246 w 345"/>
              <a:gd name="T51" fmla="*/ 43 h 684"/>
              <a:gd name="T52" fmla="*/ 20 w 345"/>
              <a:gd name="T53" fmla="*/ 382 h 6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45" h="684">
                <a:moveTo>
                  <a:pt x="84" y="684"/>
                </a:moveTo>
                <a:cubicBezTo>
                  <a:pt x="83" y="684"/>
                  <a:pt x="82" y="684"/>
                  <a:pt x="81" y="683"/>
                </a:cubicBezTo>
                <a:cubicBezTo>
                  <a:pt x="78" y="682"/>
                  <a:pt x="77" y="679"/>
                  <a:pt x="77" y="675"/>
                </a:cubicBezTo>
                <a:cubicBezTo>
                  <a:pt x="137" y="396"/>
                  <a:pt x="137" y="396"/>
                  <a:pt x="137" y="396"/>
                </a:cubicBezTo>
                <a:cubicBezTo>
                  <a:pt x="7" y="396"/>
                  <a:pt x="7" y="396"/>
                  <a:pt x="7" y="396"/>
                </a:cubicBezTo>
                <a:cubicBezTo>
                  <a:pt x="5" y="396"/>
                  <a:pt x="2" y="394"/>
                  <a:pt x="1" y="392"/>
                </a:cubicBezTo>
                <a:cubicBezTo>
                  <a:pt x="0" y="390"/>
                  <a:pt x="0" y="387"/>
                  <a:pt x="1" y="385"/>
                </a:cubicBezTo>
                <a:cubicBezTo>
                  <a:pt x="255" y="4"/>
                  <a:pt x="255" y="4"/>
                  <a:pt x="255" y="4"/>
                </a:cubicBezTo>
                <a:cubicBezTo>
                  <a:pt x="256" y="1"/>
                  <a:pt x="260" y="0"/>
                  <a:pt x="263" y="2"/>
                </a:cubicBezTo>
                <a:cubicBezTo>
                  <a:pt x="266" y="3"/>
                  <a:pt x="268" y="6"/>
                  <a:pt x="267" y="10"/>
                </a:cubicBezTo>
                <a:cubicBezTo>
                  <a:pt x="207" y="289"/>
                  <a:pt x="207" y="289"/>
                  <a:pt x="207" y="289"/>
                </a:cubicBezTo>
                <a:cubicBezTo>
                  <a:pt x="337" y="289"/>
                  <a:pt x="337" y="289"/>
                  <a:pt x="337" y="289"/>
                </a:cubicBezTo>
                <a:cubicBezTo>
                  <a:pt x="340" y="289"/>
                  <a:pt x="342" y="291"/>
                  <a:pt x="343" y="293"/>
                </a:cubicBezTo>
                <a:cubicBezTo>
                  <a:pt x="345" y="295"/>
                  <a:pt x="345" y="298"/>
                  <a:pt x="343" y="300"/>
                </a:cubicBezTo>
                <a:cubicBezTo>
                  <a:pt x="90" y="681"/>
                  <a:pt x="90" y="681"/>
                  <a:pt x="90" y="681"/>
                </a:cubicBezTo>
                <a:cubicBezTo>
                  <a:pt x="89" y="683"/>
                  <a:pt x="86" y="684"/>
                  <a:pt x="84" y="684"/>
                </a:cubicBezTo>
                <a:close/>
                <a:moveTo>
                  <a:pt x="20" y="382"/>
                </a:moveTo>
                <a:cubicBezTo>
                  <a:pt x="146" y="382"/>
                  <a:pt x="146" y="382"/>
                  <a:pt x="146" y="382"/>
                </a:cubicBezTo>
                <a:cubicBezTo>
                  <a:pt x="148" y="382"/>
                  <a:pt x="150" y="383"/>
                  <a:pt x="151" y="384"/>
                </a:cubicBezTo>
                <a:cubicBezTo>
                  <a:pt x="153" y="386"/>
                  <a:pt x="153" y="388"/>
                  <a:pt x="153" y="390"/>
                </a:cubicBezTo>
                <a:cubicBezTo>
                  <a:pt x="99" y="642"/>
                  <a:pt x="99" y="642"/>
                  <a:pt x="99" y="642"/>
                </a:cubicBezTo>
                <a:cubicBezTo>
                  <a:pt x="324" y="303"/>
                  <a:pt x="324" y="303"/>
                  <a:pt x="324" y="303"/>
                </a:cubicBezTo>
                <a:cubicBezTo>
                  <a:pt x="199" y="303"/>
                  <a:pt x="199" y="303"/>
                  <a:pt x="199" y="303"/>
                </a:cubicBezTo>
                <a:cubicBezTo>
                  <a:pt x="196" y="303"/>
                  <a:pt x="194" y="302"/>
                  <a:pt x="193" y="301"/>
                </a:cubicBezTo>
                <a:cubicBezTo>
                  <a:pt x="192" y="299"/>
                  <a:pt x="191" y="297"/>
                  <a:pt x="192" y="295"/>
                </a:cubicBezTo>
                <a:cubicBezTo>
                  <a:pt x="246" y="43"/>
                  <a:pt x="246" y="43"/>
                  <a:pt x="246" y="43"/>
                </a:cubicBezTo>
                <a:lnTo>
                  <a:pt x="20" y="38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0" name="Rectangle 35">
            <a:extLst>
              <a:ext uri="{FF2B5EF4-FFF2-40B4-BE49-F238E27FC236}">
                <a16:creationId xmlns:a16="http://schemas.microsoft.com/office/drawing/2014/main" id="{B36D2E63-140F-4D5B-AD4F-3E99980A9595}"/>
              </a:ext>
            </a:extLst>
          </p:cNvPr>
          <p:cNvSpPr/>
          <p:nvPr/>
        </p:nvSpPr>
        <p:spPr>
          <a:xfrm>
            <a:off x="4153931" y="1486526"/>
            <a:ext cx="161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b="1" dirty="0">
                <a:solidFill>
                  <a:srgbClr val="003399"/>
                </a:solidFill>
              </a:rPr>
              <a:t>PRÓXIMAS  </a:t>
            </a:r>
          </a:p>
        </p:txBody>
      </p:sp>
      <p:sp>
        <p:nvSpPr>
          <p:cNvPr id="21" name="Arc 10">
            <a:extLst>
              <a:ext uri="{FF2B5EF4-FFF2-40B4-BE49-F238E27FC236}">
                <a16:creationId xmlns:a16="http://schemas.microsoft.com/office/drawing/2014/main" id="{7C6D3F4C-42E4-4977-8639-1B391D797F62}"/>
              </a:ext>
            </a:extLst>
          </p:cNvPr>
          <p:cNvSpPr/>
          <p:nvPr/>
        </p:nvSpPr>
        <p:spPr>
          <a:xfrm rot="10800000">
            <a:off x="7443434" y="635469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CF423F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/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2" name="Arc 8">
            <a:extLst>
              <a:ext uri="{FF2B5EF4-FFF2-40B4-BE49-F238E27FC236}">
                <a16:creationId xmlns:a16="http://schemas.microsoft.com/office/drawing/2014/main" id="{F3A886F5-9CF3-42CA-8C48-350402D0F2B1}"/>
              </a:ext>
            </a:extLst>
          </p:cNvPr>
          <p:cNvSpPr/>
          <p:nvPr/>
        </p:nvSpPr>
        <p:spPr>
          <a:xfrm>
            <a:off x="5806696" y="597846"/>
            <a:ext cx="1618488" cy="1618488"/>
          </a:xfrm>
          <a:prstGeom prst="arc">
            <a:avLst>
              <a:gd name="adj1" fmla="val 10766207"/>
              <a:gd name="adj2" fmla="val 21528639"/>
            </a:avLst>
          </a:prstGeom>
          <a:noFill/>
          <a:ln w="69850" cap="rnd" cmpd="sng" algn="ctr">
            <a:solidFill>
              <a:srgbClr val="1D6E9B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3" name="Arc 6">
            <a:extLst>
              <a:ext uri="{FF2B5EF4-FFF2-40B4-BE49-F238E27FC236}">
                <a16:creationId xmlns:a16="http://schemas.microsoft.com/office/drawing/2014/main" id="{B7744DC0-FCEA-4545-80ED-6BE265C335F2}"/>
              </a:ext>
            </a:extLst>
          </p:cNvPr>
          <p:cNvSpPr/>
          <p:nvPr/>
        </p:nvSpPr>
        <p:spPr>
          <a:xfrm rot="10800000">
            <a:off x="4181639" y="618376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F49D00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5" name="Oval 9">
            <a:extLst>
              <a:ext uri="{FF2B5EF4-FFF2-40B4-BE49-F238E27FC236}">
                <a16:creationId xmlns:a16="http://schemas.microsoft.com/office/drawing/2014/main" id="{9A94566E-F8B1-4FE0-838A-E3B23BDB48FF}"/>
              </a:ext>
            </a:extLst>
          </p:cNvPr>
          <p:cNvSpPr/>
          <p:nvPr/>
        </p:nvSpPr>
        <p:spPr>
          <a:xfrm>
            <a:off x="804776" y="2396223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</a:rPr>
              <a:t>‘</a:t>
            </a:r>
          </a:p>
        </p:txBody>
      </p:sp>
      <p:sp>
        <p:nvSpPr>
          <p:cNvPr id="27" name="Oval 9">
            <a:extLst>
              <a:ext uri="{FF2B5EF4-FFF2-40B4-BE49-F238E27FC236}">
                <a16:creationId xmlns:a16="http://schemas.microsoft.com/office/drawing/2014/main" id="{9337EF89-775E-45D7-A4BB-B7B63DB3CCED}"/>
              </a:ext>
            </a:extLst>
          </p:cNvPr>
          <p:cNvSpPr/>
          <p:nvPr/>
        </p:nvSpPr>
        <p:spPr>
          <a:xfrm>
            <a:off x="805351" y="4336966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</a:rPr>
              <a:t>‘</a:t>
            </a:r>
          </a:p>
        </p:txBody>
      </p:sp>
      <p:sp>
        <p:nvSpPr>
          <p:cNvPr id="28" name="Oval 9">
            <a:extLst>
              <a:ext uri="{FF2B5EF4-FFF2-40B4-BE49-F238E27FC236}">
                <a16:creationId xmlns:a16="http://schemas.microsoft.com/office/drawing/2014/main" id="{06F57BE8-C30B-465B-9A16-9D9F88514F65}"/>
              </a:ext>
            </a:extLst>
          </p:cNvPr>
          <p:cNvSpPr/>
          <p:nvPr/>
        </p:nvSpPr>
        <p:spPr>
          <a:xfrm>
            <a:off x="6329900" y="2405353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</a:rPr>
              <a:t>‘</a:t>
            </a:r>
          </a:p>
        </p:txBody>
      </p:sp>
      <p:sp>
        <p:nvSpPr>
          <p:cNvPr id="29" name="Oval 9">
            <a:extLst>
              <a:ext uri="{FF2B5EF4-FFF2-40B4-BE49-F238E27FC236}">
                <a16:creationId xmlns:a16="http://schemas.microsoft.com/office/drawing/2014/main" id="{58DA032E-5EB0-4E19-8A62-B7975AFE0E47}"/>
              </a:ext>
            </a:extLst>
          </p:cNvPr>
          <p:cNvSpPr/>
          <p:nvPr/>
        </p:nvSpPr>
        <p:spPr>
          <a:xfrm>
            <a:off x="6329900" y="4342703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</a:rPr>
              <a:t>‘</a:t>
            </a:r>
          </a:p>
        </p:txBody>
      </p:sp>
      <p:sp>
        <p:nvSpPr>
          <p:cNvPr id="30" name="Arc 10">
            <a:extLst>
              <a:ext uri="{FF2B5EF4-FFF2-40B4-BE49-F238E27FC236}">
                <a16:creationId xmlns:a16="http://schemas.microsoft.com/office/drawing/2014/main" id="{F4897BC3-F4C7-40BE-8274-634EE3E1A136}"/>
              </a:ext>
            </a:extLst>
          </p:cNvPr>
          <p:cNvSpPr/>
          <p:nvPr/>
        </p:nvSpPr>
        <p:spPr>
          <a:xfrm rot="10800000">
            <a:off x="6331592" y="4341431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CF423F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/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1" name="Arc 8">
            <a:extLst>
              <a:ext uri="{FF2B5EF4-FFF2-40B4-BE49-F238E27FC236}">
                <a16:creationId xmlns:a16="http://schemas.microsoft.com/office/drawing/2014/main" id="{0EEF6A58-4F36-4426-96F8-85CE20F07DF7}"/>
              </a:ext>
            </a:extLst>
          </p:cNvPr>
          <p:cNvSpPr/>
          <p:nvPr/>
        </p:nvSpPr>
        <p:spPr>
          <a:xfrm>
            <a:off x="6329900" y="2405353"/>
            <a:ext cx="1618488" cy="1618488"/>
          </a:xfrm>
          <a:prstGeom prst="arc">
            <a:avLst>
              <a:gd name="adj1" fmla="val 10766207"/>
              <a:gd name="adj2" fmla="val 21528639"/>
            </a:avLst>
          </a:prstGeom>
          <a:noFill/>
          <a:ln w="69850" cap="rnd" cmpd="sng" algn="ctr">
            <a:solidFill>
              <a:srgbClr val="1D6E9B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2" name="Arc 6">
            <a:extLst>
              <a:ext uri="{FF2B5EF4-FFF2-40B4-BE49-F238E27FC236}">
                <a16:creationId xmlns:a16="http://schemas.microsoft.com/office/drawing/2014/main" id="{96F4E4FE-70AD-48F3-B896-EE51ADB8BBA6}"/>
              </a:ext>
            </a:extLst>
          </p:cNvPr>
          <p:cNvSpPr/>
          <p:nvPr/>
        </p:nvSpPr>
        <p:spPr>
          <a:xfrm rot="10800000">
            <a:off x="806468" y="4329528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F49D00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3" name="Arc 4">
            <a:extLst>
              <a:ext uri="{FF2B5EF4-FFF2-40B4-BE49-F238E27FC236}">
                <a16:creationId xmlns:a16="http://schemas.microsoft.com/office/drawing/2014/main" id="{1D2BAEC1-13FA-45DB-9675-B070B660E322}"/>
              </a:ext>
            </a:extLst>
          </p:cNvPr>
          <p:cNvSpPr/>
          <p:nvPr/>
        </p:nvSpPr>
        <p:spPr>
          <a:xfrm>
            <a:off x="806468" y="2405353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4DB3C7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4" name="Oval 15">
            <a:extLst>
              <a:ext uri="{FF2B5EF4-FFF2-40B4-BE49-F238E27FC236}">
                <a16:creationId xmlns:a16="http://schemas.microsoft.com/office/drawing/2014/main" id="{8CCE0982-4153-4DD8-8A94-6B91826E6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151" y="2934133"/>
            <a:ext cx="560928" cy="560928"/>
          </a:xfrm>
          <a:prstGeom prst="ellipse">
            <a:avLst/>
          </a:prstGeom>
          <a:solidFill>
            <a:srgbClr val="4DB3C7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 dirty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5" name="Oval 19">
            <a:extLst>
              <a:ext uri="{FF2B5EF4-FFF2-40B4-BE49-F238E27FC236}">
                <a16:creationId xmlns:a16="http://schemas.microsoft.com/office/drawing/2014/main" id="{86F89C48-4AE9-4B5B-BE2A-891E95578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4402" y="4867481"/>
            <a:ext cx="560928" cy="560928"/>
          </a:xfrm>
          <a:prstGeom prst="ellipse">
            <a:avLst/>
          </a:prstGeom>
          <a:solidFill>
            <a:srgbClr val="F49D00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6" name="Oval 20">
            <a:extLst>
              <a:ext uri="{FF2B5EF4-FFF2-40B4-BE49-F238E27FC236}">
                <a16:creationId xmlns:a16="http://schemas.microsoft.com/office/drawing/2014/main" id="{054AF34F-8D2F-4810-B362-CA5643D28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3256" y="2977888"/>
            <a:ext cx="560928" cy="560928"/>
          </a:xfrm>
          <a:prstGeom prst="ellipse">
            <a:avLst/>
          </a:prstGeom>
          <a:solidFill>
            <a:srgbClr val="1D6E9B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7" name="Oval 18">
            <a:extLst>
              <a:ext uri="{FF2B5EF4-FFF2-40B4-BE49-F238E27FC236}">
                <a16:creationId xmlns:a16="http://schemas.microsoft.com/office/drawing/2014/main" id="{1542FBC5-4A11-4C12-90FF-AB3660054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2980" y="4867481"/>
            <a:ext cx="560928" cy="560928"/>
          </a:xfrm>
          <a:prstGeom prst="ellipse">
            <a:avLst/>
          </a:prstGeom>
          <a:solidFill>
            <a:srgbClr val="CF423F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8" name="Freeform 111">
            <a:extLst>
              <a:ext uri="{FF2B5EF4-FFF2-40B4-BE49-F238E27FC236}">
                <a16:creationId xmlns:a16="http://schemas.microsoft.com/office/drawing/2014/main" id="{C2499D9F-B43F-4BAE-9194-37B65CF84338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7040430" y="4969080"/>
            <a:ext cx="181765" cy="360000"/>
          </a:xfrm>
          <a:custGeom>
            <a:avLst/>
            <a:gdLst>
              <a:gd name="T0" fmla="*/ 84 w 345"/>
              <a:gd name="T1" fmla="*/ 684 h 684"/>
              <a:gd name="T2" fmla="*/ 81 w 345"/>
              <a:gd name="T3" fmla="*/ 683 h 684"/>
              <a:gd name="T4" fmla="*/ 77 w 345"/>
              <a:gd name="T5" fmla="*/ 675 h 684"/>
              <a:gd name="T6" fmla="*/ 137 w 345"/>
              <a:gd name="T7" fmla="*/ 396 h 684"/>
              <a:gd name="T8" fmla="*/ 7 w 345"/>
              <a:gd name="T9" fmla="*/ 396 h 684"/>
              <a:gd name="T10" fmla="*/ 1 w 345"/>
              <a:gd name="T11" fmla="*/ 392 h 684"/>
              <a:gd name="T12" fmla="*/ 1 w 345"/>
              <a:gd name="T13" fmla="*/ 385 h 684"/>
              <a:gd name="T14" fmla="*/ 255 w 345"/>
              <a:gd name="T15" fmla="*/ 4 h 684"/>
              <a:gd name="T16" fmla="*/ 263 w 345"/>
              <a:gd name="T17" fmla="*/ 2 h 684"/>
              <a:gd name="T18" fmla="*/ 267 w 345"/>
              <a:gd name="T19" fmla="*/ 10 h 684"/>
              <a:gd name="T20" fmla="*/ 207 w 345"/>
              <a:gd name="T21" fmla="*/ 289 h 684"/>
              <a:gd name="T22" fmla="*/ 337 w 345"/>
              <a:gd name="T23" fmla="*/ 289 h 684"/>
              <a:gd name="T24" fmla="*/ 343 w 345"/>
              <a:gd name="T25" fmla="*/ 293 h 684"/>
              <a:gd name="T26" fmla="*/ 343 w 345"/>
              <a:gd name="T27" fmla="*/ 300 h 684"/>
              <a:gd name="T28" fmla="*/ 90 w 345"/>
              <a:gd name="T29" fmla="*/ 681 h 684"/>
              <a:gd name="T30" fmla="*/ 84 w 345"/>
              <a:gd name="T31" fmla="*/ 684 h 684"/>
              <a:gd name="T32" fmla="*/ 20 w 345"/>
              <a:gd name="T33" fmla="*/ 382 h 684"/>
              <a:gd name="T34" fmla="*/ 146 w 345"/>
              <a:gd name="T35" fmla="*/ 382 h 684"/>
              <a:gd name="T36" fmla="*/ 151 w 345"/>
              <a:gd name="T37" fmla="*/ 384 h 684"/>
              <a:gd name="T38" fmla="*/ 153 w 345"/>
              <a:gd name="T39" fmla="*/ 390 h 684"/>
              <a:gd name="T40" fmla="*/ 99 w 345"/>
              <a:gd name="T41" fmla="*/ 642 h 684"/>
              <a:gd name="T42" fmla="*/ 324 w 345"/>
              <a:gd name="T43" fmla="*/ 303 h 684"/>
              <a:gd name="T44" fmla="*/ 199 w 345"/>
              <a:gd name="T45" fmla="*/ 303 h 684"/>
              <a:gd name="T46" fmla="*/ 193 w 345"/>
              <a:gd name="T47" fmla="*/ 301 h 684"/>
              <a:gd name="T48" fmla="*/ 192 w 345"/>
              <a:gd name="T49" fmla="*/ 295 h 684"/>
              <a:gd name="T50" fmla="*/ 246 w 345"/>
              <a:gd name="T51" fmla="*/ 43 h 684"/>
              <a:gd name="T52" fmla="*/ 20 w 345"/>
              <a:gd name="T53" fmla="*/ 382 h 6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45" h="684">
                <a:moveTo>
                  <a:pt x="84" y="684"/>
                </a:moveTo>
                <a:cubicBezTo>
                  <a:pt x="83" y="684"/>
                  <a:pt x="82" y="684"/>
                  <a:pt x="81" y="683"/>
                </a:cubicBezTo>
                <a:cubicBezTo>
                  <a:pt x="78" y="682"/>
                  <a:pt x="77" y="679"/>
                  <a:pt x="77" y="675"/>
                </a:cubicBezTo>
                <a:cubicBezTo>
                  <a:pt x="137" y="396"/>
                  <a:pt x="137" y="396"/>
                  <a:pt x="137" y="396"/>
                </a:cubicBezTo>
                <a:cubicBezTo>
                  <a:pt x="7" y="396"/>
                  <a:pt x="7" y="396"/>
                  <a:pt x="7" y="396"/>
                </a:cubicBezTo>
                <a:cubicBezTo>
                  <a:pt x="5" y="396"/>
                  <a:pt x="2" y="394"/>
                  <a:pt x="1" y="392"/>
                </a:cubicBezTo>
                <a:cubicBezTo>
                  <a:pt x="0" y="390"/>
                  <a:pt x="0" y="387"/>
                  <a:pt x="1" y="385"/>
                </a:cubicBezTo>
                <a:cubicBezTo>
                  <a:pt x="255" y="4"/>
                  <a:pt x="255" y="4"/>
                  <a:pt x="255" y="4"/>
                </a:cubicBezTo>
                <a:cubicBezTo>
                  <a:pt x="256" y="1"/>
                  <a:pt x="260" y="0"/>
                  <a:pt x="263" y="2"/>
                </a:cubicBezTo>
                <a:cubicBezTo>
                  <a:pt x="266" y="3"/>
                  <a:pt x="268" y="6"/>
                  <a:pt x="267" y="10"/>
                </a:cubicBezTo>
                <a:cubicBezTo>
                  <a:pt x="207" y="289"/>
                  <a:pt x="207" y="289"/>
                  <a:pt x="207" y="289"/>
                </a:cubicBezTo>
                <a:cubicBezTo>
                  <a:pt x="337" y="289"/>
                  <a:pt x="337" y="289"/>
                  <a:pt x="337" y="289"/>
                </a:cubicBezTo>
                <a:cubicBezTo>
                  <a:pt x="340" y="289"/>
                  <a:pt x="342" y="291"/>
                  <a:pt x="343" y="293"/>
                </a:cubicBezTo>
                <a:cubicBezTo>
                  <a:pt x="345" y="295"/>
                  <a:pt x="345" y="298"/>
                  <a:pt x="343" y="300"/>
                </a:cubicBezTo>
                <a:cubicBezTo>
                  <a:pt x="90" y="681"/>
                  <a:pt x="90" y="681"/>
                  <a:pt x="90" y="681"/>
                </a:cubicBezTo>
                <a:cubicBezTo>
                  <a:pt x="89" y="683"/>
                  <a:pt x="86" y="684"/>
                  <a:pt x="84" y="684"/>
                </a:cubicBezTo>
                <a:close/>
                <a:moveTo>
                  <a:pt x="20" y="382"/>
                </a:moveTo>
                <a:cubicBezTo>
                  <a:pt x="146" y="382"/>
                  <a:pt x="146" y="382"/>
                  <a:pt x="146" y="382"/>
                </a:cubicBezTo>
                <a:cubicBezTo>
                  <a:pt x="148" y="382"/>
                  <a:pt x="150" y="383"/>
                  <a:pt x="151" y="384"/>
                </a:cubicBezTo>
                <a:cubicBezTo>
                  <a:pt x="153" y="386"/>
                  <a:pt x="153" y="388"/>
                  <a:pt x="153" y="390"/>
                </a:cubicBezTo>
                <a:cubicBezTo>
                  <a:pt x="99" y="642"/>
                  <a:pt x="99" y="642"/>
                  <a:pt x="99" y="642"/>
                </a:cubicBezTo>
                <a:cubicBezTo>
                  <a:pt x="324" y="303"/>
                  <a:pt x="324" y="303"/>
                  <a:pt x="324" y="303"/>
                </a:cubicBezTo>
                <a:cubicBezTo>
                  <a:pt x="199" y="303"/>
                  <a:pt x="199" y="303"/>
                  <a:pt x="199" y="303"/>
                </a:cubicBezTo>
                <a:cubicBezTo>
                  <a:pt x="196" y="303"/>
                  <a:pt x="194" y="302"/>
                  <a:pt x="193" y="301"/>
                </a:cubicBezTo>
                <a:cubicBezTo>
                  <a:pt x="192" y="299"/>
                  <a:pt x="191" y="297"/>
                  <a:pt x="192" y="295"/>
                </a:cubicBezTo>
                <a:cubicBezTo>
                  <a:pt x="246" y="43"/>
                  <a:pt x="246" y="43"/>
                  <a:pt x="246" y="43"/>
                </a:cubicBezTo>
                <a:lnTo>
                  <a:pt x="20" y="38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D1560264-4BFD-43FB-8895-916D66988C20}"/>
              </a:ext>
            </a:extLst>
          </p:cNvPr>
          <p:cNvSpPr txBox="1"/>
          <p:nvPr/>
        </p:nvSpPr>
        <p:spPr>
          <a:xfrm>
            <a:off x="8016413" y="2609983"/>
            <a:ext cx="3836919" cy="158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300" dirty="0"/>
              <a:t>[Definir aqui quais tarefas precisam de suporte/esclarecimento desde a última reunião efetuada com o cliente. Liste-as suscintamente aqui]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/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B92ED6FF-8039-43D9-A192-3BF641E2E046}"/>
              </a:ext>
            </a:extLst>
          </p:cNvPr>
          <p:cNvSpPr txBox="1"/>
          <p:nvPr/>
        </p:nvSpPr>
        <p:spPr>
          <a:xfrm>
            <a:off x="2485680" y="4491736"/>
            <a:ext cx="3777887" cy="158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300" dirty="0"/>
              <a:t>[Definir aqui quais são as próximas tarefas que foram planejadas para o prosseguimento do projeto na próxima semana/quinzena. Liste-as suscintamente aqui]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/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C787498A-B9D3-4304-BE65-8E776ECCD0AA}"/>
              </a:ext>
            </a:extLst>
          </p:cNvPr>
          <p:cNvSpPr txBox="1"/>
          <p:nvPr/>
        </p:nvSpPr>
        <p:spPr>
          <a:xfrm>
            <a:off x="8016414" y="4491735"/>
            <a:ext cx="3838036" cy="158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300" dirty="0"/>
              <a:t>[Definir aqui quais tarefas não foram realizadas/ concluídas, que se encontram em atraso, desde a última reunião efetuada com o cliente. Liste-as suscintamente aqui]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/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FC256167-2287-4945-86F8-BFC3826B8C73}"/>
              </a:ext>
            </a:extLst>
          </p:cNvPr>
          <p:cNvSpPr txBox="1"/>
          <p:nvPr/>
        </p:nvSpPr>
        <p:spPr>
          <a:xfrm>
            <a:off x="2426837" y="2477752"/>
            <a:ext cx="3599060" cy="1282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300" dirty="0"/>
              <a:t>[Definir aqui quais tarefas foram realizadas/ concluídas desde a última reunião efetuada com o cliente. Liste-as suscintamente aqui]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/>
          </a:p>
        </p:txBody>
      </p:sp>
      <p:sp>
        <p:nvSpPr>
          <p:cNvPr id="5" name="Balão de Fala: Retângulo 4">
            <a:extLst>
              <a:ext uri="{FF2B5EF4-FFF2-40B4-BE49-F238E27FC236}">
                <a16:creationId xmlns:a16="http://schemas.microsoft.com/office/drawing/2014/main" id="{F868DD37-22B0-4006-8114-5F8017CD2A99}"/>
              </a:ext>
            </a:extLst>
          </p:cNvPr>
          <p:cNvSpPr/>
          <p:nvPr/>
        </p:nvSpPr>
        <p:spPr>
          <a:xfrm>
            <a:off x="6516057" y="1122014"/>
            <a:ext cx="266103" cy="178712"/>
          </a:xfrm>
          <a:prstGeom prst="wedgeRectCallout">
            <a:avLst>
              <a:gd name="adj1" fmla="val -20833"/>
              <a:gd name="adj2" fmla="val 96162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Balão de Fala: Retângulo 42">
            <a:extLst>
              <a:ext uri="{FF2B5EF4-FFF2-40B4-BE49-F238E27FC236}">
                <a16:creationId xmlns:a16="http://schemas.microsoft.com/office/drawing/2014/main" id="{5FC89BE1-8303-42F8-9BDF-78313DA9BDFA}"/>
              </a:ext>
            </a:extLst>
          </p:cNvPr>
          <p:cNvSpPr/>
          <p:nvPr/>
        </p:nvSpPr>
        <p:spPr>
          <a:xfrm>
            <a:off x="6998260" y="3168996"/>
            <a:ext cx="266103" cy="178712"/>
          </a:xfrm>
          <a:prstGeom prst="wedgeRectCallout">
            <a:avLst>
              <a:gd name="adj1" fmla="val -20833"/>
              <a:gd name="adj2" fmla="val 96162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Seta: para a Direita 44">
            <a:extLst>
              <a:ext uri="{FF2B5EF4-FFF2-40B4-BE49-F238E27FC236}">
                <a16:creationId xmlns:a16="http://schemas.microsoft.com/office/drawing/2014/main" id="{BA4BD91F-2CF7-4071-A72D-F7535F4EA3FB}"/>
              </a:ext>
            </a:extLst>
          </p:cNvPr>
          <p:cNvSpPr/>
          <p:nvPr/>
        </p:nvSpPr>
        <p:spPr>
          <a:xfrm>
            <a:off x="1474220" y="5020867"/>
            <a:ext cx="300790" cy="235809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Seta: para a Direita 45">
            <a:extLst>
              <a:ext uri="{FF2B5EF4-FFF2-40B4-BE49-F238E27FC236}">
                <a16:creationId xmlns:a16="http://schemas.microsoft.com/office/drawing/2014/main" id="{DF6C0C21-D662-4D2D-8041-3D53F7EE1B88}"/>
              </a:ext>
            </a:extLst>
          </p:cNvPr>
          <p:cNvSpPr/>
          <p:nvPr/>
        </p:nvSpPr>
        <p:spPr>
          <a:xfrm>
            <a:off x="4840488" y="1023624"/>
            <a:ext cx="300790" cy="235809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2" name="Imagem 51">
            <a:extLst>
              <a:ext uri="{FF2B5EF4-FFF2-40B4-BE49-F238E27FC236}">
                <a16:creationId xmlns:a16="http://schemas.microsoft.com/office/drawing/2014/main" id="{8A44455A-3D2C-4895-A04D-B31311F9FF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609" y="994825"/>
            <a:ext cx="247650" cy="247650"/>
          </a:xfrm>
          <a:prstGeom prst="rect">
            <a:avLst/>
          </a:prstGeom>
        </p:spPr>
      </p:pic>
      <p:pic>
        <p:nvPicPr>
          <p:cNvPr id="53" name="Imagem 52">
            <a:extLst>
              <a:ext uri="{FF2B5EF4-FFF2-40B4-BE49-F238E27FC236}">
                <a16:creationId xmlns:a16="http://schemas.microsoft.com/office/drawing/2014/main" id="{2F87A23F-3971-4518-9EB9-F1A687D265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790" y="3102223"/>
            <a:ext cx="247650" cy="2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048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ubtitle 2"/>
          <p:cNvSpPr>
            <a:spLocks noGrp="1"/>
          </p:cNvSpPr>
          <p:nvPr>
            <p:ph idx="4294967295"/>
          </p:nvPr>
        </p:nvSpPr>
        <p:spPr>
          <a:xfrm>
            <a:off x="3326141" y="3419770"/>
            <a:ext cx="5719763" cy="1314450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en-US" sz="4000" b="1" dirty="0">
                <a:latin typeface="Arial" charset="0"/>
                <a:cs typeface="Arial" charset="0"/>
              </a:rPr>
              <a:t>Dúvidas</a:t>
            </a:r>
            <a:endParaRPr lang="pt-BR" altLang="en-US" sz="3200" b="1" dirty="0">
              <a:latin typeface="Arial" charset="0"/>
              <a:cs typeface="Arial" charset="0"/>
            </a:endParaRPr>
          </a:p>
        </p:txBody>
      </p:sp>
      <p:pic>
        <p:nvPicPr>
          <p:cNvPr id="4" name="Picture 3" descr="A screen shot of a computer&#10;&#10;Description automatically generated">
            <a:extLst>
              <a:ext uri="{FF2B5EF4-FFF2-40B4-BE49-F238E27FC236}">
                <a16:creationId xmlns:a16="http://schemas.microsoft.com/office/drawing/2014/main" id="{DAF21853-A95E-434E-B4B9-2990629FE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363" y="404664"/>
            <a:ext cx="639127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346136"/>
      </p:ext>
    </p:extLst>
  </p:cSld>
  <p:clrMapOvr>
    <a:masterClrMapping/>
  </p:clrMapOvr>
</p:sld>
</file>

<file path=ppt/theme/theme1.xml><?xml version="1.0" encoding="utf-8"?>
<a:theme xmlns:a="http://schemas.openxmlformats.org/drawingml/2006/main" name="Tutel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utelas" id="{C6A66708-E077-4D91-8756-82AA9125E47F}" vid="{E3CFF3BF-7B77-4D38-83F2-BBD26E4E4A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Tutelas</Template>
  <TotalTime>369</TotalTime>
  <Words>438</Words>
  <Application>Microsoft Office PowerPoint</Application>
  <PresentationFormat>Widescreen</PresentationFormat>
  <Paragraphs>55</Paragraphs>
  <Slides>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0" baseType="lpstr">
      <vt:lpstr>Arial</vt:lpstr>
      <vt:lpstr>Calibri</vt:lpstr>
      <vt:lpstr>Open Sans Light</vt:lpstr>
      <vt:lpstr>Texta-Medium ☞</vt:lpstr>
      <vt:lpstr>Verdana</vt:lpstr>
      <vt:lpstr>Tutelas</vt:lpstr>
      <vt:lpstr>Apresentação do PowerPoint</vt:lpstr>
      <vt:lpstr>Cronograma Macro do Projeto</vt:lpstr>
      <vt:lpstr>Painel de Progresso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Zachariah Zagol</dc:creator>
  <cp:lastModifiedBy>Giovanna Souza</cp:lastModifiedBy>
  <cp:revision>13</cp:revision>
  <dcterms:created xsi:type="dcterms:W3CDTF">2019-11-18T22:44:22Z</dcterms:created>
  <dcterms:modified xsi:type="dcterms:W3CDTF">2022-07-15T11:58:11Z</dcterms:modified>
</cp:coreProperties>
</file>