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3"/>
  </p:notesMasterIdLst>
  <p:sldIdLst>
    <p:sldId id="258" r:id="rId2"/>
    <p:sldId id="259" r:id="rId3"/>
    <p:sldId id="290" r:id="rId4"/>
    <p:sldId id="291" r:id="rId5"/>
    <p:sldId id="292" r:id="rId6"/>
    <p:sldId id="297" r:id="rId7"/>
    <p:sldId id="298" r:id="rId8"/>
    <p:sldId id="299" r:id="rId9"/>
    <p:sldId id="311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9" autoAdjust="0"/>
    <p:restoredTop sz="96247" autoAdjust="0"/>
  </p:normalViewPr>
  <p:slideViewPr>
    <p:cSldViewPr snapToGrid="0">
      <p:cViewPr varScale="1">
        <p:scale>
          <a:sx n="107" d="100"/>
          <a:sy n="107" d="100"/>
        </p:scale>
        <p:origin x="3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C455B-68DC-485A-BCBD-7A23E389CF1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00049-EE6B-497F-ACF9-3873D53D61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50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66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978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itchFamily="34" charset="0"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2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7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979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879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68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35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105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886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200" b="0" i="0" kern="120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2EC6-E22D-4314-BD35-0F32D91EA5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018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1550985" y="2385219"/>
            <a:ext cx="6042025" cy="2087562"/>
          </a:xfrm>
        </p:spPr>
        <p:txBody>
          <a:bodyPr>
            <a:normAutofit/>
          </a:bodyPr>
          <a:lstStyle/>
          <a:p>
            <a:pPr marL="0" marR="0" indent="0" algn="ctr">
              <a:buNone/>
            </a:pPr>
            <a:r>
              <a:rPr lang="pt-BR" altLang="en-US" sz="4000" b="1" dirty="0">
                <a:ea typeface="Verdana" panose="020B0604030504040204" pitchFamily="34" charset="0"/>
                <a:cs typeface="Arial" charset="0"/>
              </a:rPr>
              <a:t>Treinamento de Conscientização</a:t>
            </a:r>
            <a:endParaRPr lang="en-GB" altLang="en-US" sz="4000" b="1" dirty="0">
              <a:ea typeface="Verdana" panose="020B0604030504040204" pitchFamily="34" charset="0"/>
              <a:cs typeface="Arial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79F3F51E-03E4-4D38-8CFF-B43F09FB77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1" y="476672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43808" y="2924944"/>
            <a:ext cx="3059832" cy="6191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sz="4000" b="1" dirty="0" err="1">
                <a:ea typeface="Verdana" panose="020B0604030504040204" pitchFamily="34" charset="0"/>
                <a:cs typeface="Arial" panose="020B0604020202020204" pitchFamily="34" charset="0"/>
              </a:rPr>
              <a:t>Perguntas</a:t>
            </a:r>
            <a:endParaRPr lang="en-GB" b="1" dirty="0"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442A5982-A41F-4FDC-914F-94142725C7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1" y="476672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en-GB" altLang="en-US" dirty="0" err="1"/>
              <a:t>Questionário</a:t>
            </a:r>
            <a:endParaRPr lang="en-GB" altLang="en-US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dirty="0"/>
              <a:t>[</a:t>
            </a:r>
            <a:r>
              <a:rPr lang="en-GB" altLang="en-US" dirty="0" err="1"/>
              <a:t>Adicione</a:t>
            </a:r>
            <a:r>
              <a:rPr lang="en-GB" altLang="en-US" dirty="0"/>
              <a:t> </a:t>
            </a:r>
            <a:r>
              <a:rPr lang="en-GB" altLang="en-US" dirty="0" err="1"/>
              <a:t>questionário</a:t>
            </a:r>
            <a:r>
              <a:rPr lang="en-GB" altLang="en-US" dirty="0"/>
              <a:t> do </a:t>
            </a:r>
            <a:r>
              <a:rPr lang="en-GB" altLang="en-US" dirty="0" err="1"/>
              <a:t>Projeto</a:t>
            </a:r>
            <a:r>
              <a:rPr lang="en-GB" altLang="en-US" dirty="0"/>
              <a:t>].  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GB" altLang="en-US" dirty="0"/>
          </a:p>
          <a:p>
            <a:pPr marL="514350" indent="-514350">
              <a:buFont typeface="Calibri" pitchFamily="34" charset="0"/>
              <a:buAutoNum type="arabicPeriod"/>
            </a:pPr>
            <a:endParaRPr lang="en-GB" altLang="en-US" dirty="0"/>
          </a:p>
          <a:p>
            <a:pPr marL="514350" indent="-514350">
              <a:buFont typeface="Calibri" pitchFamily="34" charset="0"/>
              <a:buAutoNum type="arabicPeriod"/>
            </a:pP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GB" altLang="en-US" dirty="0" err="1"/>
              <a:t>Tópicos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Práticas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Gerais</a:t>
            </a: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Legislação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Concequências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</a:t>
            </a:r>
          </a:p>
          <a:p>
            <a:r>
              <a:rPr lang="en-GB" altLang="en-US" dirty="0">
                <a:ea typeface="Verdana" panose="020B0604030504040204" pitchFamily="34" charset="0"/>
                <a:cs typeface="Arial" charset="0"/>
              </a:rPr>
              <a:t>Boas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práticas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Formulário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de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Conformidade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Objetivos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e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Benefícios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do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Projeto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Conclusão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e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Perguntas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Questionário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2800" dirty="0"/>
              <a:t>[</a:t>
            </a:r>
            <a:r>
              <a:rPr lang="en-GB" altLang="en-US" sz="2800" dirty="0" err="1"/>
              <a:t>Adicionar</a:t>
            </a:r>
            <a:r>
              <a:rPr lang="en-GB" altLang="en-US" sz="2800" dirty="0"/>
              <a:t> </a:t>
            </a:r>
            <a:r>
              <a:rPr lang="en-GB" altLang="en-US" sz="2800" dirty="0" err="1"/>
              <a:t>Práticas</a:t>
            </a:r>
            <a:r>
              <a:rPr lang="en-GB" altLang="en-US" sz="2800" dirty="0"/>
              <a:t> Gerais do </a:t>
            </a:r>
            <a:r>
              <a:rPr lang="en-GB" altLang="en-US" sz="2800" dirty="0" err="1"/>
              <a:t>Projeto</a:t>
            </a:r>
            <a:r>
              <a:rPr lang="en-GB" altLang="en-US" sz="2800" dirty="0"/>
              <a:t>]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C809E1-5B2D-4D7B-820A-2D0674BA2426}"/>
              </a:ext>
            </a:extLst>
          </p:cNvPr>
          <p:cNvSpPr txBox="1">
            <a:spLocks/>
          </p:cNvSpPr>
          <p:nvPr/>
        </p:nvSpPr>
        <p:spPr bwMode="auto">
          <a:xfrm>
            <a:off x="323528" y="1874837"/>
            <a:ext cx="4038600" cy="443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dirty="0"/>
              <a:t>[</a:t>
            </a:r>
            <a:r>
              <a:rPr lang="en-GB" altLang="en-US" sz="2000"/>
              <a:t>Mencionar</a:t>
            </a:r>
            <a:r>
              <a:rPr lang="en-GB" altLang="en-US" sz="2000" dirty="0"/>
              <a:t> a </a:t>
            </a:r>
            <a:r>
              <a:rPr lang="en-GB" altLang="en-US" sz="2000" dirty="0" err="1"/>
              <a:t>práticas</a:t>
            </a:r>
            <a:r>
              <a:rPr lang="en-GB" altLang="en-US" sz="2000" dirty="0"/>
              <a:t>]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1231E4B-B29E-421D-94B1-5CE8E3091E89}"/>
              </a:ext>
            </a:extLst>
          </p:cNvPr>
          <p:cNvSpPr txBox="1">
            <a:spLocks/>
          </p:cNvSpPr>
          <p:nvPr/>
        </p:nvSpPr>
        <p:spPr>
          <a:xfrm>
            <a:off x="4499992" y="1874837"/>
            <a:ext cx="4644008" cy="4433888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endParaRPr lang="en-GB" altLang="en-US" sz="2000" dirty="0">
              <a:latin typeface="Verdana" panose="020B0604030504040204" pitchFamily="34" charset="0"/>
              <a:ea typeface="Verdana" panose="020B060403050404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0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2" y="917848"/>
            <a:ext cx="8496175" cy="1143000"/>
          </a:xfrm>
        </p:spPr>
        <p:txBody>
          <a:bodyPr>
            <a:normAutofit/>
          </a:bodyPr>
          <a:lstStyle/>
          <a:p>
            <a:r>
              <a:rPr lang="en-GB" altLang="en-US" sz="2800" dirty="0"/>
              <a:t>[</a:t>
            </a:r>
            <a:r>
              <a:rPr lang="en-GB" altLang="en-US" sz="2800" dirty="0" err="1"/>
              <a:t>Inserir</a:t>
            </a:r>
            <a:r>
              <a:rPr lang="en-GB" altLang="en-US" sz="2800" dirty="0"/>
              <a:t> </a:t>
            </a:r>
            <a:r>
              <a:rPr lang="en-GB" altLang="en-US" sz="2800" dirty="0" err="1"/>
              <a:t>Legislação</a:t>
            </a:r>
            <a:r>
              <a:rPr lang="en-GB" altLang="en-US" sz="2800" dirty="0"/>
              <a:t> </a:t>
            </a:r>
            <a:r>
              <a:rPr lang="en-GB" altLang="en-US" sz="2800" dirty="0" err="1"/>
              <a:t>vigente</a:t>
            </a:r>
            <a:r>
              <a:rPr lang="en-GB" altLang="en-US" sz="2800" dirty="0"/>
              <a:t> </a:t>
            </a:r>
            <a:r>
              <a:rPr lang="en-GB" altLang="en-US" sz="2800" dirty="0" err="1"/>
              <a:t>ao</a:t>
            </a:r>
            <a:r>
              <a:rPr lang="en-GB" altLang="en-US" sz="2800" dirty="0"/>
              <a:t> </a:t>
            </a:r>
            <a:r>
              <a:rPr lang="en-GB" altLang="en-US" sz="2800" dirty="0" err="1"/>
              <a:t>Projeto</a:t>
            </a:r>
            <a:r>
              <a:rPr lang="en-GB" altLang="en-US" sz="2800" dirty="0"/>
              <a:t>]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41089" y="2731408"/>
            <a:ext cx="8229600" cy="3150021"/>
          </a:xfrm>
        </p:spPr>
        <p:txBody>
          <a:bodyPr>
            <a:normAutofit/>
          </a:bodyPr>
          <a:lstStyle/>
          <a:p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[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Adicionar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os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dispositivos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legais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associados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ao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projeto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480688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800" dirty="0"/>
              <a:t>[</a:t>
            </a:r>
            <a:r>
              <a:rPr lang="en-GB" altLang="en-US" sz="2800" dirty="0" err="1"/>
              <a:t>Adicionar</a:t>
            </a:r>
            <a:r>
              <a:rPr lang="en-GB" altLang="en-US" sz="2800" dirty="0"/>
              <a:t> </a:t>
            </a:r>
            <a:r>
              <a:rPr lang="en-GB" altLang="en-US" sz="2800" dirty="0" err="1"/>
              <a:t>Consequências</a:t>
            </a:r>
            <a:r>
              <a:rPr lang="en-GB" altLang="en-US" sz="2800" dirty="0"/>
              <a:t> do </a:t>
            </a:r>
            <a:r>
              <a:rPr lang="en-GB" altLang="en-US" sz="2800" dirty="0" err="1"/>
              <a:t>Descumprimento</a:t>
            </a:r>
            <a:r>
              <a:rPr lang="en-GB" altLang="en-US" sz="2800" dirty="0"/>
              <a:t> da </a:t>
            </a:r>
            <a:r>
              <a:rPr lang="en-GB" altLang="en-US" sz="2800" dirty="0" err="1"/>
              <a:t>Legislação</a:t>
            </a:r>
            <a:r>
              <a:rPr lang="en-GB" altLang="en-US" sz="2800" dirty="0"/>
              <a:t>]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5D51C1B-C17E-4B8F-863C-38ABF681F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773238"/>
            <a:ext cx="4038600" cy="443388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[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Adicione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as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consequências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].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0D04143B-1AC4-42C3-A312-6BCFF9D8A594}"/>
              </a:ext>
            </a:extLst>
          </p:cNvPr>
          <p:cNvSpPr txBox="1">
            <a:spLocks/>
          </p:cNvSpPr>
          <p:nvPr/>
        </p:nvSpPr>
        <p:spPr>
          <a:xfrm>
            <a:off x="4643438" y="1773238"/>
            <a:ext cx="4038600" cy="4433887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  <a:buFont typeface="Wingdings" panose="05000000000000000000" pitchFamily="2" charset="2"/>
              <a:buChar char="§"/>
              <a:defRPr/>
            </a:pPr>
            <a:endParaRPr lang="en-GB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22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876853"/>
          </a:xfrm>
        </p:spPr>
        <p:txBody>
          <a:bodyPr>
            <a:noAutofit/>
          </a:bodyPr>
          <a:lstStyle/>
          <a:p>
            <a:r>
              <a:rPr lang="pt-BR" altLang="en-US" sz="2800" dirty="0"/>
              <a:t>[Adicionar as Boas práticas que devem ser cumpridas pelos colaboradoras]</a:t>
            </a:r>
            <a:endParaRPr lang="en-GB" alt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4959F9-1C00-45BF-9B55-463092AA2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[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Adicione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 as boas </a:t>
            </a:r>
            <a:r>
              <a:rPr lang="en-GB" altLang="en-US" sz="2000" dirty="0" err="1">
                <a:ea typeface="Verdana" panose="020B0604030504040204" pitchFamily="34" charset="0"/>
                <a:cs typeface="Arial" charset="0"/>
              </a:rPr>
              <a:t>práticas</a:t>
            </a:r>
            <a:r>
              <a:rPr lang="en-GB" altLang="en-US" sz="2000" dirty="0">
                <a:ea typeface="Verdana" panose="020B0604030504040204" pitchFamily="34" charset="0"/>
                <a:cs typeface="Arial" charset="0"/>
              </a:rPr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2209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08721" y="734988"/>
            <a:ext cx="8435279" cy="495523"/>
          </a:xfrm>
        </p:spPr>
        <p:txBody>
          <a:bodyPr>
            <a:noAutofit/>
          </a:bodyPr>
          <a:lstStyle/>
          <a:p>
            <a:r>
              <a:rPr lang="pt-BR" altLang="en-US" sz="2400" dirty="0"/>
              <a:t>[Formulário de Conformidade]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7BB331-876C-466C-B3CD-EF330800CA27}"/>
              </a:ext>
            </a:extLst>
          </p:cNvPr>
          <p:cNvSpPr txBox="1">
            <a:spLocks/>
          </p:cNvSpPr>
          <p:nvPr/>
        </p:nvSpPr>
        <p:spPr bwMode="auto">
          <a:xfrm>
            <a:off x="457200" y="1772816"/>
            <a:ext cx="4038600" cy="2588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GB" altLang="en-US" sz="2000" dirty="0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[</a:t>
            </a:r>
            <a:r>
              <a:rPr lang="en-GB" alt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Mencionar</a:t>
            </a:r>
            <a:r>
              <a:rPr lang="en-GB" altLang="en-US" sz="2000" dirty="0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 o </a:t>
            </a:r>
            <a:r>
              <a:rPr lang="en-GB" alt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formulário</a:t>
            </a:r>
            <a:r>
              <a:rPr lang="en-GB" altLang="en-US" sz="2000" dirty="0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].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8487CF9-9E03-4AA1-942C-B3A7C28F12FC}"/>
              </a:ext>
            </a:extLst>
          </p:cNvPr>
          <p:cNvSpPr txBox="1">
            <a:spLocks/>
          </p:cNvSpPr>
          <p:nvPr/>
        </p:nvSpPr>
        <p:spPr>
          <a:xfrm>
            <a:off x="4648200" y="1768326"/>
            <a:ext cx="4038600" cy="2660253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endParaRPr lang="en-GB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11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3200" dirty="0"/>
              <a:t>[</a:t>
            </a:r>
            <a:r>
              <a:rPr lang="en-GB" altLang="en-US" sz="3200" dirty="0" err="1"/>
              <a:t>Adicionar</a:t>
            </a:r>
            <a:r>
              <a:rPr lang="en-GB" altLang="en-US" sz="3200" dirty="0"/>
              <a:t> </a:t>
            </a:r>
            <a:r>
              <a:rPr lang="en-GB" altLang="en-US" sz="3200" dirty="0" err="1"/>
              <a:t>Objetivos</a:t>
            </a:r>
            <a:r>
              <a:rPr lang="en-GB" altLang="en-US" sz="3200" dirty="0"/>
              <a:t> e </a:t>
            </a:r>
            <a:r>
              <a:rPr lang="en-GB" altLang="en-US" sz="3200" dirty="0" err="1"/>
              <a:t>Benefícios</a:t>
            </a:r>
            <a:r>
              <a:rPr lang="en-GB" altLang="en-US" sz="3200" dirty="0"/>
              <a:t> da </a:t>
            </a:r>
            <a:r>
              <a:rPr lang="en-GB" altLang="en-US" sz="3200" dirty="0" err="1"/>
              <a:t>Aplicação</a:t>
            </a:r>
            <a:r>
              <a:rPr lang="en-GB" altLang="en-US" sz="3200" dirty="0"/>
              <a:t> do </a:t>
            </a:r>
            <a:r>
              <a:rPr lang="en-GB" altLang="en-US" sz="3200" dirty="0" err="1"/>
              <a:t>Projeto</a:t>
            </a:r>
            <a:r>
              <a:rPr lang="en-GB" altLang="en-US" sz="3200" dirty="0"/>
              <a:t>]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68313" y="2447413"/>
            <a:ext cx="8229600" cy="4389437"/>
          </a:xfrm>
        </p:spPr>
        <p:txBody>
          <a:bodyPr/>
          <a:lstStyle/>
          <a:p>
            <a:r>
              <a:rPr lang="en-GB" altLang="en-US" dirty="0">
                <a:latin typeface="Arial" charset="0"/>
                <a:cs typeface="Arial" charset="0"/>
              </a:rPr>
              <a:t>[</a:t>
            </a:r>
            <a:r>
              <a:rPr lang="en-GB" altLang="en-US" dirty="0" err="1">
                <a:latin typeface="Arial" charset="0"/>
                <a:cs typeface="Arial" charset="0"/>
              </a:rPr>
              <a:t>Mencione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os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objetivos</a:t>
            </a:r>
            <a:r>
              <a:rPr lang="en-GB" altLang="en-US" dirty="0">
                <a:latin typeface="Arial" charset="0"/>
                <a:cs typeface="Arial" charset="0"/>
              </a:rPr>
              <a:t> e </a:t>
            </a:r>
            <a:r>
              <a:rPr lang="en-GB" altLang="en-US" dirty="0" err="1">
                <a:latin typeface="Arial" charset="0"/>
                <a:cs typeface="Arial" charset="0"/>
              </a:rPr>
              <a:t>benefícios</a:t>
            </a:r>
            <a:r>
              <a:rPr lang="en-GB" altLang="en-US" dirty="0">
                <a:latin typeface="Arial" charset="0"/>
                <a:cs typeface="Arial" charset="0"/>
              </a:rPr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327852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GB" altLang="en-US" dirty="0" err="1"/>
              <a:t>Conclusão</a:t>
            </a:r>
            <a:endParaRPr lang="en-GB" alt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CBA35C-2B2B-4190-9182-3F4C988C1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1681"/>
            <a:ext cx="7886700" cy="4351338"/>
          </a:xfrm>
        </p:spPr>
        <p:txBody>
          <a:bodyPr/>
          <a:lstStyle/>
          <a:p>
            <a:r>
              <a:rPr lang="en-GB" altLang="en-US" dirty="0">
                <a:ea typeface="Verdana" panose="020B0604030504040204" pitchFamily="34" charset="0"/>
              </a:rPr>
              <a:t>[</a:t>
            </a:r>
            <a:r>
              <a:rPr lang="en-GB" altLang="en-US" dirty="0" err="1">
                <a:ea typeface="Verdana" panose="020B0604030504040204" pitchFamily="34" charset="0"/>
              </a:rPr>
              <a:t>Adicionar</a:t>
            </a:r>
            <a:r>
              <a:rPr lang="en-GB" altLang="en-US" dirty="0">
                <a:ea typeface="Verdana" panose="020B0604030504040204" pitchFamily="34" charset="0"/>
              </a:rPr>
              <a:t> </a:t>
            </a:r>
            <a:r>
              <a:rPr lang="en-GB" altLang="en-US" dirty="0" err="1">
                <a:ea typeface="Verdana" panose="020B0604030504040204" pitchFamily="34" charset="0"/>
              </a:rPr>
              <a:t>conclusão</a:t>
            </a:r>
            <a:r>
              <a:rPr lang="en-GB" altLang="en-US" dirty="0">
                <a:ea typeface="Verdana" panose="020B0604030504040204" pitchFamily="34" charset="0"/>
              </a:rPr>
              <a:t> do </a:t>
            </a:r>
            <a:r>
              <a:rPr lang="en-GB" altLang="en-US" dirty="0" err="1">
                <a:ea typeface="Verdana" panose="020B0604030504040204" pitchFamily="34" charset="0"/>
              </a:rPr>
              <a:t>projeto</a:t>
            </a:r>
            <a:r>
              <a:rPr lang="en-GB" altLang="en-US" dirty="0">
                <a:ea typeface="Verdana" panose="020B0604030504040204" pitchFamily="34" charset="0"/>
              </a:rPr>
              <a:t>]. </a:t>
            </a:r>
          </a:p>
        </p:txBody>
      </p:sp>
      <p:pic>
        <p:nvPicPr>
          <p:cNvPr id="3" name="Imagem 2" descr="Uma imagem contendo objeto&#10;&#10;Descrição gerada com alta confiança">
            <a:extLst>
              <a:ext uri="{FF2B5EF4-FFF2-40B4-BE49-F238E27FC236}">
                <a16:creationId xmlns:a16="http://schemas.microsoft.com/office/drawing/2014/main" id="{D60C2016-E46D-4712-B403-8302E60837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6237312"/>
            <a:ext cx="1184410" cy="24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94825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30</TotalTime>
  <Words>134</Words>
  <Application>Microsoft Office PowerPoint</Application>
  <PresentationFormat>Apresentação na tela (4:3)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Wingdings 2</vt:lpstr>
      <vt:lpstr>Tutelas</vt:lpstr>
      <vt:lpstr>Apresentação do PowerPoint</vt:lpstr>
      <vt:lpstr>Tópicos</vt:lpstr>
      <vt:lpstr>[Adicionar Práticas Gerais do Projeto]</vt:lpstr>
      <vt:lpstr>[Inserir Legislação vigente ao Projeto]</vt:lpstr>
      <vt:lpstr>[Adicionar Consequências do Descumprimento da Legislação]</vt:lpstr>
      <vt:lpstr>[Adicionar as Boas práticas que devem ser cumpridas pelos colaboradoras]</vt:lpstr>
      <vt:lpstr>[Formulário de Conformidade]</vt:lpstr>
      <vt:lpstr>[Adicionar Objetivos e Benefícios da Aplicação do Projeto]</vt:lpstr>
      <vt:lpstr>Conclusão</vt:lpstr>
      <vt:lpstr>Perguntas</vt:lpstr>
      <vt:lpstr>Questionário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10</cp:revision>
  <dcterms:created xsi:type="dcterms:W3CDTF">2019-11-18T23:19:05Z</dcterms:created>
  <dcterms:modified xsi:type="dcterms:W3CDTF">2022-05-11T19:51:42Z</dcterms:modified>
</cp:coreProperties>
</file>