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8" r:id="rId1"/>
  </p:sldMasterIdLst>
  <p:notesMasterIdLst>
    <p:notesMasterId r:id="rId10"/>
  </p:notesMasterIdLst>
  <p:sldIdLst>
    <p:sldId id="258" r:id="rId2"/>
    <p:sldId id="259" r:id="rId3"/>
    <p:sldId id="277" r:id="rId4"/>
    <p:sldId id="278" r:id="rId5"/>
    <p:sldId id="280" r:id="rId6"/>
    <p:sldId id="289" r:id="rId7"/>
    <p:sldId id="288" r:id="rId8"/>
    <p:sldId id="265"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Zachariah Zagol" initials="ZZ" lastIdx="2" clrIdx="0">
    <p:extLst>
      <p:ext uri="{19B8F6BF-5375-455C-9EA6-DF929625EA0E}">
        <p15:presenceInfo xmlns:p15="http://schemas.microsoft.com/office/powerpoint/2012/main" userId="Zachariah Zagol"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19" autoAdjust="0"/>
    <p:restoredTop sz="94660"/>
  </p:normalViewPr>
  <p:slideViewPr>
    <p:cSldViewPr snapToGrid="0">
      <p:cViewPr varScale="1">
        <p:scale>
          <a:sx n="107" d="100"/>
          <a:sy n="107" d="100"/>
        </p:scale>
        <p:origin x="317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B4C36DC-0981-4A58-B824-2163F2814AE0}" type="datetimeFigureOut">
              <a:rPr lang="en-US" smtClean="0"/>
              <a:t>5/11/2022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10FF908-0B5C-4090-B16C-0401EEEC7261}" type="slidenum">
              <a:rPr lang="en-US" smtClean="0"/>
              <a:t>‹nº›</a:t>
            </a:fld>
            <a:endParaRPr lang="en-US"/>
          </a:p>
        </p:txBody>
      </p:sp>
    </p:spTree>
    <p:extLst>
      <p:ext uri="{BB962C8B-B14F-4D97-AF65-F5344CB8AC3E}">
        <p14:creationId xmlns:p14="http://schemas.microsoft.com/office/powerpoint/2010/main" val="19555738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pt-BR" b="1" noProof="0" dirty="0"/>
              <a:t>Notas</a:t>
            </a:r>
            <a:r>
              <a:rPr lang="en-GB" b="1" dirty="0"/>
              <a:t> para o </a:t>
            </a:r>
            <a:r>
              <a:rPr lang="pt-BR" b="1" noProof="0" dirty="0"/>
              <a:t>Apresentador</a:t>
            </a:r>
            <a:r>
              <a:rPr lang="en-GB" b="1" dirty="0"/>
              <a:t>:</a:t>
            </a:r>
          </a:p>
          <a:p>
            <a:endParaRPr lang="en-GB" dirty="0"/>
          </a:p>
          <a:p>
            <a:r>
              <a:rPr lang="pt-BR" dirty="0"/>
              <a:t>Esta apresentação pretende ser uma introdução inicial à LGPD, incluindo os principais termos e as principais áreas de mudança.</a:t>
            </a:r>
            <a:endParaRPr lang="en-GB" baseline="0" dirty="0"/>
          </a:p>
          <a:p>
            <a:endParaRPr lang="en-GB" baseline="0" dirty="0"/>
          </a:p>
          <a:p>
            <a:r>
              <a:rPr lang="pt-BR" sz="1400" b="1" kern="1200" dirty="0">
                <a:solidFill>
                  <a:schemeClr val="tx1"/>
                </a:solidFill>
                <a:effectLst/>
                <a:latin typeface="+mn-lt"/>
                <a:ea typeface="+mn-ea"/>
                <a:cs typeface="+mn-cs"/>
              </a:rPr>
              <a:t>Orientação de Implementação:</a:t>
            </a:r>
          </a:p>
          <a:p>
            <a:endParaRPr lang="pt-BR" sz="1400" b="1" kern="1200" dirty="0">
              <a:solidFill>
                <a:schemeClr val="tx1"/>
              </a:solidFill>
              <a:effectLst/>
              <a:latin typeface="+mn-lt"/>
              <a:ea typeface="+mn-ea"/>
              <a:cs typeface="+mn-cs"/>
            </a:endParaRPr>
          </a:p>
          <a:p>
            <a:r>
              <a:rPr lang="pt-BR" sz="1400" b="1" kern="1200" dirty="0">
                <a:solidFill>
                  <a:schemeClr val="tx1"/>
                </a:solidFill>
                <a:effectLst/>
                <a:latin typeface="+mn-lt"/>
                <a:ea typeface="+mn-ea"/>
                <a:cs typeface="+mn-cs"/>
              </a:rPr>
              <a:t>Objetivo deste documento</a:t>
            </a: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pt-BR" sz="1200" kern="1200" dirty="0">
                <a:solidFill>
                  <a:schemeClr val="tx1"/>
                </a:solidFill>
                <a:effectLst/>
                <a:latin typeface="+mn-lt"/>
                <a:ea typeface="+mn-ea"/>
                <a:cs typeface="+mn-cs"/>
              </a:rPr>
              <a:t>Esta apresentação destina-se principalmente a conscientizar as partes interessadas, como a administração e diretoria, sobre os principais pontos da LGPD.</a:t>
            </a:r>
          </a:p>
          <a:p>
            <a:r>
              <a:rPr lang="en-GB" sz="1200" kern="1200" dirty="0">
                <a:solidFill>
                  <a:schemeClr val="tx1"/>
                </a:solidFill>
                <a:effectLst/>
                <a:latin typeface="+mn-lt"/>
                <a:ea typeface="+mn-ea"/>
                <a:cs typeface="+mn-cs"/>
              </a:rPr>
              <a:t> </a:t>
            </a: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b="1" kern="1200" dirty="0" err="1">
                <a:solidFill>
                  <a:schemeClr val="tx1"/>
                </a:solidFill>
                <a:effectLst/>
                <a:latin typeface="+mn-lt"/>
                <a:ea typeface="+mn-ea"/>
                <a:cs typeface="+mn-cs"/>
              </a:rPr>
              <a:t>Áreas</a:t>
            </a:r>
            <a:r>
              <a:rPr lang="en-GB" sz="1200" b="1" kern="1200" dirty="0">
                <a:solidFill>
                  <a:schemeClr val="tx1"/>
                </a:solidFill>
                <a:effectLst/>
                <a:latin typeface="+mn-lt"/>
                <a:ea typeface="+mn-ea"/>
                <a:cs typeface="+mn-cs"/>
              </a:rPr>
              <a:t> </a:t>
            </a:r>
            <a:r>
              <a:rPr lang="en-GB" sz="1200" b="1" kern="1200" dirty="0" err="1">
                <a:solidFill>
                  <a:schemeClr val="tx1"/>
                </a:solidFill>
                <a:effectLst/>
                <a:latin typeface="+mn-lt"/>
                <a:ea typeface="+mn-ea"/>
                <a:cs typeface="+mn-cs"/>
              </a:rPr>
              <a:t>abordadas</a:t>
            </a:r>
            <a:r>
              <a:rPr lang="en-GB" sz="1200" b="1" kern="1200" dirty="0">
                <a:solidFill>
                  <a:schemeClr val="tx1"/>
                </a:solidFill>
                <a:effectLst/>
                <a:latin typeface="+mn-lt"/>
                <a:ea typeface="+mn-ea"/>
                <a:cs typeface="+mn-cs"/>
              </a:rPr>
              <a:t> da LGPD </a:t>
            </a:r>
          </a:p>
          <a:p>
            <a:r>
              <a:rPr lang="en-GB" sz="1200" kern="1200" dirty="0">
                <a:solidFill>
                  <a:schemeClr val="tx1"/>
                </a:solidFill>
                <a:effectLst/>
                <a:latin typeface="+mn-lt"/>
                <a:ea typeface="+mn-ea"/>
                <a:cs typeface="+mn-cs"/>
              </a:rPr>
              <a:t> </a:t>
            </a:r>
          </a:p>
          <a:p>
            <a:r>
              <a:rPr lang="pt-BR" sz="1200" kern="1200" dirty="0">
                <a:solidFill>
                  <a:schemeClr val="tx1"/>
                </a:solidFill>
                <a:effectLst/>
                <a:latin typeface="+mn-lt"/>
                <a:ea typeface="+mn-ea"/>
                <a:cs typeface="+mn-cs"/>
              </a:rPr>
              <a:t>Todas as áreas da LGPD são abordadas por este documento.</a:t>
            </a:r>
          </a:p>
          <a:p>
            <a:r>
              <a:rPr lang="en-GB" sz="1200" kern="1200" dirty="0">
                <a:solidFill>
                  <a:schemeClr val="tx1"/>
                </a:solidFill>
                <a:effectLst/>
                <a:latin typeface="+mn-lt"/>
                <a:ea typeface="+mn-ea"/>
                <a:cs typeface="+mn-cs"/>
              </a:rPr>
              <a:t> </a:t>
            </a:r>
          </a:p>
          <a:p>
            <a:endParaRPr lang="en-GB" sz="1200" b="1" kern="1200" dirty="0">
              <a:solidFill>
                <a:schemeClr val="tx1"/>
              </a:solidFill>
              <a:effectLst/>
              <a:latin typeface="+mn-lt"/>
              <a:ea typeface="+mn-ea"/>
              <a:cs typeface="+mn-cs"/>
            </a:endParaRPr>
          </a:p>
          <a:p>
            <a:r>
              <a:rPr lang="en-GB" sz="1200" b="1" kern="1200" dirty="0" err="1">
                <a:solidFill>
                  <a:schemeClr val="tx1"/>
                </a:solidFill>
                <a:effectLst/>
                <a:latin typeface="+mn-lt"/>
                <a:ea typeface="+mn-ea"/>
                <a:cs typeface="+mn-cs"/>
              </a:rPr>
              <a:t>Orientação</a:t>
            </a:r>
            <a:r>
              <a:rPr lang="en-GB" sz="1200" b="1" kern="1200" dirty="0">
                <a:solidFill>
                  <a:schemeClr val="tx1"/>
                </a:solidFill>
                <a:effectLst/>
                <a:latin typeface="+mn-lt"/>
                <a:ea typeface="+mn-ea"/>
                <a:cs typeface="+mn-cs"/>
              </a:rPr>
              <a:t> </a:t>
            </a:r>
            <a:r>
              <a:rPr lang="en-GB" sz="1200" b="1" kern="1200" dirty="0" err="1">
                <a:solidFill>
                  <a:schemeClr val="tx1"/>
                </a:solidFill>
                <a:effectLst/>
                <a:latin typeface="+mn-lt"/>
                <a:ea typeface="+mn-ea"/>
                <a:cs typeface="+mn-cs"/>
              </a:rPr>
              <a:t>Geral</a:t>
            </a:r>
            <a:endParaRPr lang="en-GB" sz="1200" b="1"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pt-BR" baseline="0" dirty="0"/>
              <a:t>Esta é uma visão geral sobre os principais pontos da nova legislação e destina-se a pessoas que já tenham ouvido falar sobre a LGPD, mas não sabem ao certo o conteúdo e as implicações para a organização. Você pode optar por adaptar a apresentação para públicos específicos, por exemplo departamentos de negócios. A adaptação pode envolver a adição de slides adicionais, a retirada e a alteração do conteúdo de alguns deles.</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b="1" kern="1200" dirty="0" err="1">
                <a:solidFill>
                  <a:schemeClr val="tx1"/>
                </a:solidFill>
                <a:effectLst/>
                <a:latin typeface="+mn-lt"/>
                <a:ea typeface="+mn-ea"/>
                <a:cs typeface="+mn-cs"/>
              </a:rPr>
              <a:t>Frequência</a:t>
            </a:r>
            <a:r>
              <a:rPr lang="en-GB" sz="1200" b="1" kern="1200" dirty="0">
                <a:solidFill>
                  <a:schemeClr val="tx1"/>
                </a:solidFill>
                <a:effectLst/>
                <a:latin typeface="+mn-lt"/>
                <a:ea typeface="+mn-ea"/>
                <a:cs typeface="+mn-cs"/>
              </a:rPr>
              <a:t> de </a:t>
            </a:r>
            <a:r>
              <a:rPr lang="en-GB" sz="1200" b="1" kern="1200" dirty="0" err="1">
                <a:solidFill>
                  <a:schemeClr val="tx1"/>
                </a:solidFill>
                <a:effectLst/>
                <a:latin typeface="+mn-lt"/>
                <a:ea typeface="+mn-ea"/>
                <a:cs typeface="+mn-cs"/>
              </a:rPr>
              <a:t>Revisão</a:t>
            </a:r>
            <a:endParaRPr lang="en-GB" sz="1200" b="1"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pt-BR" sz="1200" kern="1200" dirty="0">
                <a:solidFill>
                  <a:schemeClr val="tx1"/>
                </a:solidFill>
                <a:effectLst/>
                <a:latin typeface="+mn-lt"/>
                <a:ea typeface="+mn-ea"/>
                <a:cs typeface="+mn-cs"/>
              </a:rPr>
              <a:t>Recomendamos que este documento seja revisado após cada apresentação para garantir que ele esteja abrangendo os conteúdos necessários, com base no feedback de cada exposição.</a:t>
            </a: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pt-BR" sz="1200" b="1" u="sng" kern="1200" dirty="0">
                <a:solidFill>
                  <a:schemeClr val="tx1"/>
                </a:solidFill>
                <a:effectLst/>
                <a:latin typeface="+mn-lt"/>
                <a:ea typeface="+mn-ea"/>
                <a:cs typeface="+mn-cs"/>
              </a:rPr>
              <a:t>Aviso de Direitos Autorais:</a:t>
            </a:r>
            <a:r>
              <a:rPr lang="pt-BR" sz="1200" kern="1200" dirty="0">
                <a:solidFill>
                  <a:schemeClr val="tx1"/>
                </a:solidFill>
                <a:effectLst/>
                <a:latin typeface="+mn-lt"/>
                <a:ea typeface="+mn-ea"/>
                <a:cs typeface="+mn-cs"/>
              </a:rPr>
              <a:t> </a:t>
            </a:r>
          </a:p>
          <a:p>
            <a:endParaRPr lang="pt-BR" sz="1200" kern="1200" dirty="0">
              <a:solidFill>
                <a:schemeClr val="tx1"/>
              </a:solidFill>
              <a:effectLst/>
              <a:latin typeface="+mn-lt"/>
              <a:ea typeface="+mn-ea"/>
              <a:cs typeface="+mn-cs"/>
            </a:endParaRPr>
          </a:p>
          <a:p>
            <a:r>
              <a:rPr lang="pt-BR" sz="1200" kern="1200" dirty="0">
                <a:solidFill>
                  <a:schemeClr val="tx1"/>
                </a:solidFill>
                <a:effectLst/>
                <a:latin typeface="+mn-lt"/>
                <a:ea typeface="+mn-ea"/>
                <a:cs typeface="+mn-cs"/>
              </a:rPr>
              <a:t>Este documento foi criado por Tutelas e possui © copyright Tutelas, com as exceções a seguir identificadas.</a:t>
            </a:r>
          </a:p>
          <a:p>
            <a:endParaRPr lang="pt-BR" sz="1200" kern="1200" dirty="0">
              <a:solidFill>
                <a:schemeClr val="tx1"/>
              </a:solidFill>
              <a:effectLst/>
              <a:latin typeface="+mn-lt"/>
              <a:ea typeface="+mn-ea"/>
              <a:cs typeface="+mn-cs"/>
            </a:endParaRPr>
          </a:p>
          <a:p>
            <a:r>
              <a:rPr lang="pt-BR" sz="1200" b="1" u="sng" kern="1200" dirty="0">
                <a:solidFill>
                  <a:schemeClr val="tx1"/>
                </a:solidFill>
                <a:effectLst/>
                <a:latin typeface="+mn-lt"/>
                <a:ea typeface="+mn-ea"/>
                <a:cs typeface="+mn-cs"/>
              </a:rPr>
              <a:t>Termos de Licença:</a:t>
            </a:r>
            <a:r>
              <a:rPr lang="pt-BR" sz="1200" kern="1200" dirty="0">
                <a:solidFill>
                  <a:schemeClr val="tx1"/>
                </a:solidFill>
                <a:effectLst/>
                <a:latin typeface="+mn-lt"/>
                <a:ea typeface="+mn-ea"/>
                <a:cs typeface="+mn-cs"/>
              </a:rPr>
              <a:t> </a:t>
            </a:r>
          </a:p>
          <a:p>
            <a:endParaRPr lang="pt-BR" sz="1200" kern="1200" dirty="0">
              <a:solidFill>
                <a:schemeClr val="tx1"/>
              </a:solidFill>
              <a:effectLst/>
              <a:latin typeface="+mn-lt"/>
              <a:ea typeface="+mn-ea"/>
              <a:cs typeface="+mn-cs"/>
            </a:endParaRPr>
          </a:p>
          <a:p>
            <a:r>
              <a:rPr lang="pt-BR" sz="1200" kern="1200" dirty="0">
                <a:solidFill>
                  <a:schemeClr val="tx1"/>
                </a:solidFill>
                <a:effectLst/>
                <a:latin typeface="+mn-lt"/>
                <a:ea typeface="+mn-ea"/>
                <a:cs typeface="+mn-cs"/>
              </a:rPr>
              <a:t>Este documento é licenciado e sujeito aos Termos de Licença E-Book Tutelas, disponíveis mediante solicitações ou por download em nosso site. Todos os outros direitos são reservados.</a:t>
            </a:r>
          </a:p>
          <a:p>
            <a:r>
              <a:rPr lang="pt-BR" sz="1200" kern="1200" dirty="0">
                <a:solidFill>
                  <a:schemeClr val="tx1"/>
                </a:solidFill>
                <a:effectLst/>
                <a:latin typeface="+mn-lt"/>
                <a:ea typeface="+mn-ea"/>
                <a:cs typeface="+mn-cs"/>
              </a:rPr>
              <a:t> </a:t>
            </a:r>
          </a:p>
          <a:p>
            <a:r>
              <a:rPr lang="pt-BR" sz="1200" b="1" u="sng" kern="1200" dirty="0">
                <a:solidFill>
                  <a:schemeClr val="tx1"/>
                </a:solidFill>
                <a:effectLst/>
                <a:latin typeface="+mn-lt"/>
                <a:ea typeface="+mn-ea"/>
                <a:cs typeface="+mn-cs"/>
              </a:rPr>
              <a:t>AVISO LEGAL: </a:t>
            </a:r>
          </a:p>
          <a:p>
            <a:endParaRPr lang="pt-BR" sz="1200" kern="1200" dirty="0">
              <a:solidFill>
                <a:schemeClr val="tx1"/>
              </a:solidFill>
              <a:effectLst/>
              <a:latin typeface="+mn-lt"/>
              <a:ea typeface="+mn-ea"/>
              <a:cs typeface="+mn-cs"/>
            </a:endParaRPr>
          </a:p>
          <a:p>
            <a:r>
              <a:rPr lang="pt-BR" sz="1200" kern="1200" dirty="0">
                <a:solidFill>
                  <a:schemeClr val="tx1"/>
                </a:solidFill>
                <a:effectLst/>
                <a:latin typeface="+mn-lt"/>
                <a:ea typeface="+mn-ea"/>
                <a:cs typeface="+mn-cs"/>
              </a:rPr>
              <a:t>Os modelos de documentos devem ser usados apenas como “ponto de partida”, para você criar seu próprio documento e aplicar todas as verificações razoáveis antes de usá-lo, estando sob sua responsabilidade a análise e confirmação legal e profissional dos documentos elaborados. </a:t>
            </a:r>
          </a:p>
          <a:p>
            <a:r>
              <a:rPr lang="pt-BR" sz="1200" kern="1200" dirty="0">
                <a:solidFill>
                  <a:schemeClr val="tx1"/>
                </a:solidFill>
                <a:effectLst/>
                <a:latin typeface="+mn-lt"/>
                <a:ea typeface="+mn-ea"/>
                <a:cs typeface="+mn-cs"/>
              </a:rPr>
              <a:t> </a:t>
            </a:r>
          </a:p>
          <a:p>
            <a:r>
              <a:rPr lang="pt-BR" sz="1200" kern="1200" dirty="0">
                <a:solidFill>
                  <a:schemeClr val="tx1"/>
                </a:solidFill>
                <a:effectLst/>
                <a:latin typeface="+mn-lt"/>
                <a:ea typeface="+mn-ea"/>
                <a:cs typeface="+mn-cs"/>
              </a:rPr>
              <a:t>É sua responsabilidade garantir que o conteúdo de qualquer documento criado com base em nossos modelos esteja correto e adequado às suas necessidades, inclusive que esteja em conformidade com as leis relevantes em seu país. Nós não fazemos promessas ou garantias sobre a exatidão, integridade ou adequação dos nossos modelos de documentos. Ao aderir a esse material você expressamente nos exclui e nos isenta de qualquer responsabilidade por qualquer despesa, perda ou dano sofrido em razão do uso dos nossos modelos. Não assumimos nenhum dever de cuidado sobre os nossos modelos de documentos e seus conteúdos ou qualquer expectativa de que este material se adeque às suas necessidades e conformidades, inclusive em casos de distorção, erros ou omissões em seus conteúdos. </a:t>
            </a:r>
          </a:p>
        </p:txBody>
      </p:sp>
      <p:sp>
        <p:nvSpPr>
          <p:cNvPr id="4" name="Slide Number Placeholder 3"/>
          <p:cNvSpPr>
            <a:spLocks noGrp="1"/>
          </p:cNvSpPr>
          <p:nvPr>
            <p:ph type="sldNum" sz="quarter" idx="10"/>
          </p:nvPr>
        </p:nvSpPr>
        <p:spPr/>
        <p:txBody>
          <a:bodyPr/>
          <a:lstStyle/>
          <a:p>
            <a:fld id="{3F7CB91A-E68A-4013-89AA-BBD0967A2B48}" type="slidenum">
              <a:rPr lang="en-GB" smtClean="0"/>
              <a:t>1</a:t>
            </a:fld>
            <a:endParaRPr lang="en-GB"/>
          </a:p>
        </p:txBody>
      </p:sp>
    </p:spTree>
    <p:extLst>
      <p:ext uri="{BB962C8B-B14F-4D97-AF65-F5344CB8AC3E}">
        <p14:creationId xmlns:p14="http://schemas.microsoft.com/office/powerpoint/2010/main" val="13216475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Os conteúdos abordados na apresentação. O LGPD é um documento extenso, logo esta apresentação contém apenas alguns pontos principais.</a:t>
            </a:r>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3F7CB91A-E68A-4013-89AA-BBD0967A2B48}" type="slidenum">
              <a:rPr lang="en-GB" smtClean="0"/>
              <a:t>2</a:t>
            </a:fld>
            <a:endParaRPr lang="en-GB"/>
          </a:p>
        </p:txBody>
      </p:sp>
    </p:spTree>
    <p:extLst>
      <p:ext uri="{BB962C8B-B14F-4D97-AF65-F5344CB8AC3E}">
        <p14:creationId xmlns:p14="http://schemas.microsoft.com/office/powerpoint/2010/main" val="10978410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A LGPD é possivelmente uma das peças legislativas mais significativas aprovadas no Brasil em muitos anos, esteve sujeita a uma quantidade considerável de debates antes da sua publicação e tem por base o Lei Geral de Proteção de Dados da União Europeia (GDPR – General Data Protection Regulation).</a:t>
            </a:r>
          </a:p>
          <a:p>
            <a:endParaRPr lang="pt-BR"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A nova lei dispõe sobre a coleta e tratamento de dados pessoais, onde deverão ser cumpridas diversas obrigações legais, além de procedimentos preliminares de segurança e governança.</a:t>
            </a:r>
          </a:p>
          <a:p>
            <a:endParaRPr lang="pt-BR" sz="1200" b="0" i="0" u="none" strike="noStrike" kern="1200" baseline="0" dirty="0">
              <a:solidFill>
                <a:schemeClr val="tx1"/>
              </a:solidFill>
              <a:latin typeface="Verdana" panose="020B0604030504040204" pitchFamily="34" charset="0"/>
              <a:ea typeface="Verdana" panose="020B0604030504040204" pitchFamily="34" charset="0"/>
              <a:cs typeface="+mn-cs"/>
            </a:endParaRPr>
          </a:p>
          <a:p>
            <a:r>
              <a:rPr lang="pt-BR" sz="1200" b="0" i="0" u="none" strike="noStrike" kern="1200" baseline="0" dirty="0">
                <a:solidFill>
                  <a:schemeClr val="tx1"/>
                </a:solidFill>
                <a:latin typeface="Verdana" panose="020B0604030504040204" pitchFamily="34" charset="0"/>
                <a:ea typeface="Verdana" panose="020B0604030504040204" pitchFamily="34" charset="0"/>
                <a:cs typeface="+mn-cs"/>
              </a:rPr>
              <a:t>Autoridade Nacional de Proteção de Dados: órgão da administração pública responsável por zelar, implementar e fiscalizar o cumprimento desta Lei. O texto da lei é genérico e a fiscalização dependerá de regulamentação, porém não afasta a responsabilidade das empresas e o poder de fiscalização de outros órgãos, como Procon, Ministério Público entre outros.</a:t>
            </a:r>
          </a:p>
          <a:p>
            <a:endParaRPr lang="pt-BR"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As multas por descumprimento tem o limite máximo de 2% do faturamento total da empresa. As penalidades dependerão de vários fatores, incluindo os motivos e a gravidade da violação, os controles e documentos internos existentes e o grau de cooperação com a autoridade fiscalizadora.</a:t>
            </a:r>
          </a:p>
          <a:p>
            <a:endParaRPr lang="pt-BR"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A Lei passará a ter vigência em agosto de 2020.</a:t>
            </a:r>
          </a:p>
          <a:p>
            <a:endParaRPr lang="pt-BR" dirty="0"/>
          </a:p>
        </p:txBody>
      </p:sp>
      <p:sp>
        <p:nvSpPr>
          <p:cNvPr id="4" name="Slide Number Placeholder 3"/>
          <p:cNvSpPr>
            <a:spLocks noGrp="1"/>
          </p:cNvSpPr>
          <p:nvPr>
            <p:ph type="sldNum" sz="quarter" idx="10"/>
          </p:nvPr>
        </p:nvSpPr>
        <p:spPr/>
        <p:txBody>
          <a:bodyPr/>
          <a:lstStyle/>
          <a:p>
            <a:fld id="{3F7CB91A-E68A-4013-89AA-BBD0967A2B48}" type="slidenum">
              <a:rPr lang="en-GB" smtClean="0"/>
              <a:t>3</a:t>
            </a:fld>
            <a:endParaRPr lang="en-GB"/>
          </a:p>
        </p:txBody>
      </p:sp>
    </p:spTree>
    <p:extLst>
      <p:ext uri="{BB962C8B-B14F-4D97-AF65-F5344CB8AC3E}">
        <p14:creationId xmlns:p14="http://schemas.microsoft.com/office/powerpoint/2010/main" val="30072171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Uma questão fundamental que ampara o projeto de conformidade da LGPD é “o que exatamente são dados pessoais?”. Basicamente, estamos falando de dados sobre pessoas; não corporações ou coisas. O princípio básico é que os dados pessoais são de propriedade da pessoa a que se refere, e elas têm direitos sobre isso.</a:t>
            </a:r>
          </a:p>
          <a:p>
            <a:endParaRPr lang="pt-BR"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Exemplo de dados pessoais: </a:t>
            </a:r>
            <a:r>
              <a:rPr lang="pt-BR" sz="1200" b="0" i="0" u="none" strike="noStrike" kern="1200" baseline="0" dirty="0">
                <a:solidFill>
                  <a:schemeClr val="tx1"/>
                </a:solidFill>
                <a:latin typeface="Verdana" panose="020B0604030504040204" pitchFamily="34" charset="0"/>
                <a:ea typeface="Verdana" panose="020B0604030504040204" pitchFamily="34" charset="0"/>
                <a:cs typeface="+mn-cs"/>
              </a:rPr>
              <a:t>nome, RG, CPF, endereço, dados de contas eletrônicas/redes sociais/app, localização, IP/Cookies, prontuário de saúde, hábitos de consumo, etc.</a:t>
            </a:r>
          </a:p>
          <a:p>
            <a:endParaRPr lang="en-GB" dirty="0"/>
          </a:p>
        </p:txBody>
      </p:sp>
      <p:sp>
        <p:nvSpPr>
          <p:cNvPr id="4" name="Slide Number Placeholder 3"/>
          <p:cNvSpPr>
            <a:spLocks noGrp="1"/>
          </p:cNvSpPr>
          <p:nvPr>
            <p:ph type="sldNum" sz="quarter" idx="10"/>
          </p:nvPr>
        </p:nvSpPr>
        <p:spPr/>
        <p:txBody>
          <a:bodyPr/>
          <a:lstStyle/>
          <a:p>
            <a:fld id="{3F7CB91A-E68A-4013-89AA-BBD0967A2B48}" type="slidenum">
              <a:rPr lang="en-GB" smtClean="0"/>
              <a:t>4</a:t>
            </a:fld>
            <a:endParaRPr lang="en-GB"/>
          </a:p>
        </p:txBody>
      </p:sp>
    </p:spTree>
    <p:extLst>
      <p:ext uri="{BB962C8B-B14F-4D97-AF65-F5344CB8AC3E}">
        <p14:creationId xmlns:p14="http://schemas.microsoft.com/office/powerpoint/2010/main" val="26071815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Somos um controlador se decidirmos quais dados pessoais coletar e o que vamos fazer com eles, mesmo que um terceiro faça o tratamento, neste caso fornecemos as instruções para operador.</a:t>
            </a:r>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3F7CB91A-E68A-4013-89AA-BBD0967A2B48}" type="slidenum">
              <a:rPr lang="en-GB" smtClean="0"/>
              <a:t>5</a:t>
            </a:fld>
            <a:endParaRPr lang="en-GB"/>
          </a:p>
        </p:txBody>
      </p:sp>
    </p:spTree>
    <p:extLst>
      <p:ext uri="{BB962C8B-B14F-4D97-AF65-F5344CB8AC3E}">
        <p14:creationId xmlns:p14="http://schemas.microsoft.com/office/powerpoint/2010/main" val="20890910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O encarregado tem a atribuição de d</a:t>
            </a:r>
            <a:r>
              <a:rPr lang="pt-BR" sz="1200" b="0" i="0" u="none" strike="noStrike" kern="1200" baseline="0" dirty="0">
                <a:solidFill>
                  <a:schemeClr val="tx1"/>
                </a:solidFill>
                <a:latin typeface="Verdana" panose="020B0604030504040204" pitchFamily="34" charset="0"/>
                <a:ea typeface="Verdana" panose="020B0604030504040204" pitchFamily="34" charset="0"/>
                <a:cs typeface="+mn-cs"/>
              </a:rPr>
              <a:t>ifundir a existência da LGPD, orientando os empregados e contratados da empresa a respeito das práticas a serem tomadas em relação à proteção de dados pessoais e zelando pelo cumprimento das regras previstas na lei. Ainda deve recepcionar e atender demandas dos titulares de dados e interagir com a Autoridade Nacional de Proteção de Dados.</a:t>
            </a:r>
          </a:p>
          <a:p>
            <a:endParaRPr lang="pt-BR" sz="1200" b="0" i="0" u="none" strike="noStrike" kern="1200" baseline="0" dirty="0">
              <a:solidFill>
                <a:schemeClr val="tx1"/>
              </a:solidFill>
              <a:latin typeface="Verdana" panose="020B0604030504040204" pitchFamily="34" charset="0"/>
              <a:ea typeface="Verdana" panose="020B0604030504040204" pitchFamily="34" charset="0"/>
              <a:cs typeface="+mn-cs"/>
            </a:endParaRPr>
          </a:p>
          <a:p>
            <a:r>
              <a:rPr lang="pt-BR" sz="1200" b="0" i="0" u="none" strike="noStrike" kern="1200" baseline="0" dirty="0">
                <a:solidFill>
                  <a:schemeClr val="tx1"/>
                </a:solidFill>
                <a:latin typeface="Verdana" panose="020B0604030504040204" pitchFamily="34" charset="0"/>
                <a:ea typeface="Verdana" panose="020B0604030504040204" pitchFamily="34" charset="0"/>
                <a:cs typeface="+mn-cs"/>
              </a:rPr>
              <a:t>O encarregado deve ter conhecimentos técnicos e jurídicos e sua identidade deve ser pública, informada preferencialmente no site do controlador;</a:t>
            </a:r>
          </a:p>
          <a:p>
            <a:endParaRPr lang="en-GB" dirty="0"/>
          </a:p>
        </p:txBody>
      </p:sp>
      <p:sp>
        <p:nvSpPr>
          <p:cNvPr id="4" name="Slide Number Placeholder 3"/>
          <p:cNvSpPr>
            <a:spLocks noGrp="1"/>
          </p:cNvSpPr>
          <p:nvPr>
            <p:ph type="sldNum" sz="quarter" idx="10"/>
          </p:nvPr>
        </p:nvSpPr>
        <p:spPr/>
        <p:txBody>
          <a:bodyPr/>
          <a:lstStyle/>
          <a:p>
            <a:fld id="{3F7CB91A-E68A-4013-89AA-BBD0967A2B48}" type="slidenum">
              <a:rPr lang="en-GB" smtClean="0"/>
              <a:t>6</a:t>
            </a:fld>
            <a:endParaRPr lang="en-GB"/>
          </a:p>
        </p:txBody>
      </p:sp>
    </p:spTree>
    <p:extLst>
      <p:ext uri="{BB962C8B-B14F-4D97-AF65-F5344CB8AC3E}">
        <p14:creationId xmlns:p14="http://schemas.microsoft.com/office/powerpoint/2010/main" val="5349508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Em resumo, a LGPD prevê penas severas em caso de descumprimento desta lei.</a:t>
            </a:r>
          </a:p>
          <a:p>
            <a:r>
              <a:rPr lang="pt-BR" dirty="0">
                <a:latin typeface="Verdana" panose="020B0604030504040204" pitchFamily="34" charset="0"/>
                <a:ea typeface="Verdana" panose="020B0604030504040204" pitchFamily="34" charset="0"/>
              </a:rPr>
              <a:t>É necessário que haja clareza no tratamento de dados pessoais coletados.</a:t>
            </a:r>
          </a:p>
          <a:p>
            <a:r>
              <a:rPr lang="pt-BR" dirty="0">
                <a:latin typeface="Verdana" panose="020B0604030504040204" pitchFamily="34" charset="0"/>
                <a:ea typeface="Verdana" panose="020B0604030504040204" pitchFamily="34" charset="0"/>
              </a:rPr>
              <a:t>Também precisamos permitir que os titulares de dados exerçam seus direitos. </a:t>
            </a:r>
          </a:p>
          <a:p>
            <a:r>
              <a:rPr lang="pt-BR" dirty="0">
                <a:latin typeface="Verdana" panose="020B0604030504040204" pitchFamily="34" charset="0"/>
                <a:ea typeface="Verdana" panose="020B0604030504040204" pitchFamily="34" charset="0"/>
              </a:rPr>
              <a:t>Tudo isso levará tempo e recursos para ser implementado.</a:t>
            </a:r>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3F7CB91A-E68A-4013-89AA-BBD0967A2B48}" type="slidenum">
              <a:rPr lang="en-GB" smtClean="0"/>
              <a:t>7</a:t>
            </a:fld>
            <a:endParaRPr lang="en-GB"/>
          </a:p>
        </p:txBody>
      </p:sp>
    </p:spTree>
    <p:extLst>
      <p:ext uri="{BB962C8B-B14F-4D97-AF65-F5344CB8AC3E}">
        <p14:creationId xmlns:p14="http://schemas.microsoft.com/office/powerpoint/2010/main" val="6047369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3F7CB91A-E68A-4013-89AA-BBD0967A2B48}" type="slidenum">
              <a:rPr lang="en-GB" smtClean="0"/>
              <a:t>8</a:t>
            </a:fld>
            <a:endParaRPr lang="en-GB"/>
          </a:p>
        </p:txBody>
      </p:sp>
    </p:spTree>
    <p:extLst>
      <p:ext uri="{BB962C8B-B14F-4D97-AF65-F5344CB8AC3E}">
        <p14:creationId xmlns:p14="http://schemas.microsoft.com/office/powerpoint/2010/main" val="28913446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E0FC2-A788-4A46-A286-5B0E6D94662B}"/>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C0945BB9-2909-4A9D-AD98-63028C4603DE}"/>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C320175A-8C17-4A59-8B11-EC70AD4253CA}"/>
              </a:ext>
            </a:extLst>
          </p:cNvPr>
          <p:cNvSpPr>
            <a:spLocks noGrp="1"/>
          </p:cNvSpPr>
          <p:nvPr>
            <p:ph type="dt" sz="half" idx="10"/>
          </p:nvPr>
        </p:nvSpPr>
        <p:spPr/>
        <p:txBody>
          <a:bodyPr/>
          <a:lstStyle/>
          <a:p>
            <a:fld id="{48A87A34-81AB-432B-8DAE-1953F412C126}" type="datetimeFigureOut">
              <a:rPr lang="en-US" smtClean="0"/>
              <a:t>5/11/2022</a:t>
            </a:fld>
            <a:endParaRPr lang="en-US" dirty="0"/>
          </a:p>
        </p:txBody>
      </p:sp>
      <p:sp>
        <p:nvSpPr>
          <p:cNvPr id="5" name="Footer Placeholder 4">
            <a:extLst>
              <a:ext uri="{FF2B5EF4-FFF2-40B4-BE49-F238E27FC236}">
                <a16:creationId xmlns:a16="http://schemas.microsoft.com/office/drawing/2014/main" id="{DD969041-F905-4E6C-A168-CB1A7958D43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2FB648F-EB9B-4C01-9A9F-A53DC783A473}"/>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1449477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3814A-5EAA-41F7-AB7C-EBFBC88C620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594B832-D722-4BC1-9C6A-4D4CB39DDE1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83AD2F-EA3A-43D4-87F6-61D26C3749CF}"/>
              </a:ext>
            </a:extLst>
          </p:cNvPr>
          <p:cNvSpPr>
            <a:spLocks noGrp="1"/>
          </p:cNvSpPr>
          <p:nvPr>
            <p:ph type="dt" sz="half" idx="10"/>
          </p:nvPr>
        </p:nvSpPr>
        <p:spPr/>
        <p:txBody>
          <a:bodyPr/>
          <a:lstStyle/>
          <a:p>
            <a:fld id="{48A87A34-81AB-432B-8DAE-1953F412C126}" type="datetimeFigureOut">
              <a:rPr lang="en-US" smtClean="0"/>
              <a:t>5/11/2022</a:t>
            </a:fld>
            <a:endParaRPr lang="en-US" dirty="0"/>
          </a:p>
        </p:txBody>
      </p:sp>
      <p:sp>
        <p:nvSpPr>
          <p:cNvPr id="5" name="Footer Placeholder 4">
            <a:extLst>
              <a:ext uri="{FF2B5EF4-FFF2-40B4-BE49-F238E27FC236}">
                <a16:creationId xmlns:a16="http://schemas.microsoft.com/office/drawing/2014/main" id="{B045A176-AA96-4E1B-9433-06ED6CB476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7507E3B-C600-4D88-8AFA-F5096EF53626}"/>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0557328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F2789C1-422B-443D-8D91-43AAC7964AC1}"/>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71A2650-9D04-45DA-9264-FECD09AD01DE}"/>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CE1DE2-3093-4834-A081-5FE2D08E4B4B}"/>
              </a:ext>
            </a:extLst>
          </p:cNvPr>
          <p:cNvSpPr>
            <a:spLocks noGrp="1"/>
          </p:cNvSpPr>
          <p:nvPr>
            <p:ph type="dt" sz="half" idx="10"/>
          </p:nvPr>
        </p:nvSpPr>
        <p:spPr/>
        <p:txBody>
          <a:bodyPr/>
          <a:lstStyle/>
          <a:p>
            <a:fld id="{48A87A34-81AB-432B-8DAE-1953F412C126}" type="datetimeFigureOut">
              <a:rPr lang="en-US" smtClean="0"/>
              <a:t>5/11/2022</a:t>
            </a:fld>
            <a:endParaRPr lang="en-US" dirty="0"/>
          </a:p>
        </p:txBody>
      </p:sp>
      <p:sp>
        <p:nvSpPr>
          <p:cNvPr id="5" name="Footer Placeholder 4">
            <a:extLst>
              <a:ext uri="{FF2B5EF4-FFF2-40B4-BE49-F238E27FC236}">
                <a16:creationId xmlns:a16="http://schemas.microsoft.com/office/drawing/2014/main" id="{1F5F80EC-E9F6-4C55-AE6C-068E0AC6403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2B5A394-EDEE-4C63-9178-01E98CB1C949}"/>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699589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62BC2-7EA6-42E9-A50A-5366DC11716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14130DE-819B-4AAD-ADFA-C560AB057D4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AE5C623-705C-4772-8BB8-02B8892C6E91}"/>
              </a:ext>
            </a:extLst>
          </p:cNvPr>
          <p:cNvSpPr>
            <a:spLocks noGrp="1"/>
          </p:cNvSpPr>
          <p:nvPr>
            <p:ph type="dt" sz="half" idx="10"/>
          </p:nvPr>
        </p:nvSpPr>
        <p:spPr/>
        <p:txBody>
          <a:bodyPr/>
          <a:lstStyle/>
          <a:p>
            <a:fld id="{48A87A34-81AB-432B-8DAE-1953F412C126}" type="datetimeFigureOut">
              <a:rPr lang="en-US" smtClean="0"/>
              <a:t>5/11/2022</a:t>
            </a:fld>
            <a:endParaRPr lang="en-US" dirty="0"/>
          </a:p>
        </p:txBody>
      </p:sp>
      <p:sp>
        <p:nvSpPr>
          <p:cNvPr id="5" name="Footer Placeholder 4">
            <a:extLst>
              <a:ext uri="{FF2B5EF4-FFF2-40B4-BE49-F238E27FC236}">
                <a16:creationId xmlns:a16="http://schemas.microsoft.com/office/drawing/2014/main" id="{E9E83520-41DC-4D1B-80B9-257682B57F7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B36DADA-133F-47CF-89CD-9E3BC2EA034F}"/>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5031191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7E1D7-3BC1-4020-99C3-5A2AF870BBD0}"/>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13BFDEAE-5D0D-4802-A802-AE8405DAB556}"/>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A416D84-C7BF-4057-9BD9-7E9225421BF0}"/>
              </a:ext>
            </a:extLst>
          </p:cNvPr>
          <p:cNvSpPr>
            <a:spLocks noGrp="1"/>
          </p:cNvSpPr>
          <p:nvPr>
            <p:ph type="dt" sz="half" idx="10"/>
          </p:nvPr>
        </p:nvSpPr>
        <p:spPr/>
        <p:txBody>
          <a:bodyPr/>
          <a:lstStyle/>
          <a:p>
            <a:fld id="{48A87A34-81AB-432B-8DAE-1953F412C126}" type="datetimeFigureOut">
              <a:rPr lang="en-US" smtClean="0"/>
              <a:t>5/11/2022</a:t>
            </a:fld>
            <a:endParaRPr lang="en-US" dirty="0"/>
          </a:p>
        </p:txBody>
      </p:sp>
      <p:sp>
        <p:nvSpPr>
          <p:cNvPr id="5" name="Footer Placeholder 4">
            <a:extLst>
              <a:ext uri="{FF2B5EF4-FFF2-40B4-BE49-F238E27FC236}">
                <a16:creationId xmlns:a16="http://schemas.microsoft.com/office/drawing/2014/main" id="{C7FF9356-8E9D-4CB9-ACD6-ADC87852574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35C91D3-DDE9-4ED8-9679-B4C82F224446}"/>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6198812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D52036-919A-4D22-B250-2AC248D4207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E176D3-FFB6-43F9-A684-AD62EE038842}"/>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4E021A9-B23C-44C4-841C-5DFA383F3038}"/>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52A7BA6-0D75-498D-AE4B-E34288BA3983}"/>
              </a:ext>
            </a:extLst>
          </p:cNvPr>
          <p:cNvSpPr>
            <a:spLocks noGrp="1"/>
          </p:cNvSpPr>
          <p:nvPr>
            <p:ph type="dt" sz="half" idx="10"/>
          </p:nvPr>
        </p:nvSpPr>
        <p:spPr/>
        <p:txBody>
          <a:bodyPr/>
          <a:lstStyle/>
          <a:p>
            <a:fld id="{48A87A34-81AB-432B-8DAE-1953F412C126}" type="datetimeFigureOut">
              <a:rPr lang="en-US" smtClean="0"/>
              <a:t>5/11/2022</a:t>
            </a:fld>
            <a:endParaRPr lang="en-US" dirty="0"/>
          </a:p>
        </p:txBody>
      </p:sp>
      <p:sp>
        <p:nvSpPr>
          <p:cNvPr id="6" name="Footer Placeholder 5">
            <a:extLst>
              <a:ext uri="{FF2B5EF4-FFF2-40B4-BE49-F238E27FC236}">
                <a16:creationId xmlns:a16="http://schemas.microsoft.com/office/drawing/2014/main" id="{5C7324B0-EBDA-447B-84C6-760E35757F5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95DC7C6-C620-4CBA-BC35-AED4DE03225C}"/>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5399059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99F30C-6289-4BE9-9665-883EC1D19FB1}"/>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8A48317-532E-4D27-9D30-25E725E195BF}"/>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CD23077B-1062-4582-B0D0-93801ACBBB43}"/>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3AA803B-A01A-4D2F-B13E-D4AEE12DF891}"/>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FF2AE28F-42A0-435B-AE07-FC5EEC7EB934}"/>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4D77F8-7CE5-458C-B89D-929DB11C6B48}"/>
              </a:ext>
            </a:extLst>
          </p:cNvPr>
          <p:cNvSpPr>
            <a:spLocks noGrp="1"/>
          </p:cNvSpPr>
          <p:nvPr>
            <p:ph type="dt" sz="half" idx="10"/>
          </p:nvPr>
        </p:nvSpPr>
        <p:spPr/>
        <p:txBody>
          <a:bodyPr/>
          <a:lstStyle/>
          <a:p>
            <a:fld id="{48A87A34-81AB-432B-8DAE-1953F412C126}" type="datetimeFigureOut">
              <a:rPr lang="en-US" smtClean="0"/>
              <a:t>5/11/2022</a:t>
            </a:fld>
            <a:endParaRPr lang="en-US" dirty="0"/>
          </a:p>
        </p:txBody>
      </p:sp>
      <p:sp>
        <p:nvSpPr>
          <p:cNvPr id="8" name="Footer Placeholder 7">
            <a:extLst>
              <a:ext uri="{FF2B5EF4-FFF2-40B4-BE49-F238E27FC236}">
                <a16:creationId xmlns:a16="http://schemas.microsoft.com/office/drawing/2014/main" id="{D7907849-C7C0-4F36-A397-EA805C36EE40}"/>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44AFC877-248E-4907-8819-D9C245090231}"/>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079591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0FCD82-1163-4701-824F-FECB56DBA13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9F44A33-59E0-4FA6-993D-A419B059FE83}"/>
              </a:ext>
            </a:extLst>
          </p:cNvPr>
          <p:cNvSpPr>
            <a:spLocks noGrp="1"/>
          </p:cNvSpPr>
          <p:nvPr>
            <p:ph type="dt" sz="half" idx="10"/>
          </p:nvPr>
        </p:nvSpPr>
        <p:spPr/>
        <p:txBody>
          <a:bodyPr/>
          <a:lstStyle/>
          <a:p>
            <a:fld id="{48A87A34-81AB-432B-8DAE-1953F412C126}" type="datetimeFigureOut">
              <a:rPr lang="en-US" smtClean="0"/>
              <a:t>5/11/2022</a:t>
            </a:fld>
            <a:endParaRPr lang="en-US" dirty="0"/>
          </a:p>
        </p:txBody>
      </p:sp>
      <p:sp>
        <p:nvSpPr>
          <p:cNvPr id="4" name="Footer Placeholder 3">
            <a:extLst>
              <a:ext uri="{FF2B5EF4-FFF2-40B4-BE49-F238E27FC236}">
                <a16:creationId xmlns:a16="http://schemas.microsoft.com/office/drawing/2014/main" id="{8282DC2C-9259-4C7B-B8A4-09B3B6DCC664}"/>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71DE2FFD-31E7-4C85-862D-8F8687F8126A}"/>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917319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E71E569-42E1-45CA-886A-E82A35D94D52}"/>
              </a:ext>
            </a:extLst>
          </p:cNvPr>
          <p:cNvSpPr>
            <a:spLocks noGrp="1"/>
          </p:cNvSpPr>
          <p:nvPr>
            <p:ph type="dt" sz="half" idx="10"/>
          </p:nvPr>
        </p:nvSpPr>
        <p:spPr/>
        <p:txBody>
          <a:bodyPr/>
          <a:lstStyle/>
          <a:p>
            <a:fld id="{48A87A34-81AB-432B-8DAE-1953F412C126}" type="datetimeFigureOut">
              <a:rPr lang="en-US" smtClean="0"/>
              <a:t>5/11/2022</a:t>
            </a:fld>
            <a:endParaRPr lang="en-US" dirty="0"/>
          </a:p>
        </p:txBody>
      </p:sp>
      <p:sp>
        <p:nvSpPr>
          <p:cNvPr id="3" name="Footer Placeholder 2">
            <a:extLst>
              <a:ext uri="{FF2B5EF4-FFF2-40B4-BE49-F238E27FC236}">
                <a16:creationId xmlns:a16="http://schemas.microsoft.com/office/drawing/2014/main" id="{C01A7EE3-1772-4C7F-A93F-AF33CA301DD3}"/>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5927A9B6-17AD-4C51-BEEA-E29F1CAAD29F}"/>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5485263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489480-9DF3-4992-AB0A-E7F143AEECF1}"/>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12357B53-2E8A-480E-B0CE-1245E7A7E161}"/>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03705C5-5FC3-4064-9815-EE3DA83A315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7511BFAB-C730-4A68-9E5E-735F728CEB38}"/>
              </a:ext>
            </a:extLst>
          </p:cNvPr>
          <p:cNvSpPr>
            <a:spLocks noGrp="1"/>
          </p:cNvSpPr>
          <p:nvPr>
            <p:ph type="dt" sz="half" idx="10"/>
          </p:nvPr>
        </p:nvSpPr>
        <p:spPr/>
        <p:txBody>
          <a:bodyPr/>
          <a:lstStyle/>
          <a:p>
            <a:fld id="{48A87A34-81AB-432B-8DAE-1953F412C126}" type="datetimeFigureOut">
              <a:rPr lang="en-US" smtClean="0"/>
              <a:t>5/11/2022</a:t>
            </a:fld>
            <a:endParaRPr lang="en-US" dirty="0"/>
          </a:p>
        </p:txBody>
      </p:sp>
      <p:sp>
        <p:nvSpPr>
          <p:cNvPr id="6" name="Footer Placeholder 5">
            <a:extLst>
              <a:ext uri="{FF2B5EF4-FFF2-40B4-BE49-F238E27FC236}">
                <a16:creationId xmlns:a16="http://schemas.microsoft.com/office/drawing/2014/main" id="{930D29B9-47F6-4CCC-9F70-8817431A256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87053AE-5545-44BD-AA6F-4CC7B54A57F9}"/>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40250582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CC8927-BD67-4017-88C7-A90DD23B08FC}"/>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A07A3D8F-4946-4A5B-833E-F749FEAEA58E}"/>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a:extLst>
              <a:ext uri="{FF2B5EF4-FFF2-40B4-BE49-F238E27FC236}">
                <a16:creationId xmlns:a16="http://schemas.microsoft.com/office/drawing/2014/main" id="{2310F337-55A1-464D-B3CF-019D69DC05DE}"/>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D88EE576-F5B0-4BB3-B977-8552F580C44F}"/>
              </a:ext>
            </a:extLst>
          </p:cNvPr>
          <p:cNvSpPr>
            <a:spLocks noGrp="1"/>
          </p:cNvSpPr>
          <p:nvPr>
            <p:ph type="dt" sz="half" idx="10"/>
          </p:nvPr>
        </p:nvSpPr>
        <p:spPr/>
        <p:txBody>
          <a:bodyPr/>
          <a:lstStyle/>
          <a:p>
            <a:fld id="{48A87A34-81AB-432B-8DAE-1953F412C126}" type="datetimeFigureOut">
              <a:rPr lang="en-US" smtClean="0"/>
              <a:t>5/11/2022</a:t>
            </a:fld>
            <a:endParaRPr lang="en-US" dirty="0"/>
          </a:p>
        </p:txBody>
      </p:sp>
      <p:sp>
        <p:nvSpPr>
          <p:cNvPr id="6" name="Footer Placeholder 5">
            <a:extLst>
              <a:ext uri="{FF2B5EF4-FFF2-40B4-BE49-F238E27FC236}">
                <a16:creationId xmlns:a16="http://schemas.microsoft.com/office/drawing/2014/main" id="{69429F5F-A05A-4021-BF07-C6599270FF7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8B59E87-E132-4DD5-8B9F-65B0C7FA716D}"/>
              </a:ext>
            </a:extLst>
          </p:cNvPr>
          <p:cNvSpPr>
            <a:spLocks noGrp="1"/>
          </p:cNvSpPr>
          <p:nvPr>
            <p:ph type="sldNum" sz="quarter" idx="12"/>
          </p:nvPr>
        </p:nvSpPr>
        <p:spPr/>
        <p:txBody>
          <a:bodyPr/>
          <a:lstStyle/>
          <a:p>
            <a:fld id="{6D22F896-40B5-4ADD-8801-0D06FADFA095}" type="slidenum">
              <a:rPr lang="en-US" smtClean="0"/>
              <a:t>‹nº›</a:t>
            </a:fld>
            <a:endParaRPr lang="en-US" dirty="0"/>
          </a:p>
        </p:txBody>
      </p:sp>
      <p:sp>
        <p:nvSpPr>
          <p:cNvPr id="8" name="Freeform 5">
            <a:extLst>
              <a:ext uri="{FF2B5EF4-FFF2-40B4-BE49-F238E27FC236}">
                <a16:creationId xmlns:a16="http://schemas.microsoft.com/office/drawing/2014/main" id="{A0F03587-E698-40C0-A3ED-4B190872FBDC}"/>
              </a:ext>
            </a:extLst>
          </p:cNvPr>
          <p:cNvSpPr>
            <a:spLocks/>
          </p:cNvSpPr>
          <p:nvPr/>
        </p:nvSpPr>
        <p:spPr bwMode="auto">
          <a:xfrm>
            <a:off x="0" y="5903119"/>
            <a:ext cx="9144000" cy="954881"/>
          </a:xfrm>
          <a:custGeom>
            <a:avLst/>
            <a:gdLst>
              <a:gd name="T0" fmla="*/ 15120 w 15360"/>
              <a:gd name="T1" fmla="*/ 355 h 1604"/>
              <a:gd name="T2" fmla="*/ 14945 w 15360"/>
              <a:gd name="T3" fmla="*/ 685 h 1604"/>
              <a:gd name="T4" fmla="*/ 14700 w 15360"/>
              <a:gd name="T5" fmla="*/ 645 h 1604"/>
              <a:gd name="T6" fmla="*/ 14406 w 15360"/>
              <a:gd name="T7" fmla="*/ 702 h 1604"/>
              <a:gd name="T8" fmla="*/ 14097 w 15360"/>
              <a:gd name="T9" fmla="*/ 576 h 1604"/>
              <a:gd name="T10" fmla="*/ 13905 w 15360"/>
              <a:gd name="T11" fmla="*/ 518 h 1604"/>
              <a:gd name="T12" fmla="*/ 13603 w 15360"/>
              <a:gd name="T13" fmla="*/ 384 h 1604"/>
              <a:gd name="T14" fmla="*/ 13286 w 15360"/>
              <a:gd name="T15" fmla="*/ 386 h 1604"/>
              <a:gd name="T16" fmla="*/ 12966 w 15360"/>
              <a:gd name="T17" fmla="*/ 545 h 1604"/>
              <a:gd name="T18" fmla="*/ 12753 w 15360"/>
              <a:gd name="T19" fmla="*/ 608 h 1604"/>
              <a:gd name="T20" fmla="*/ 12543 w 15360"/>
              <a:gd name="T21" fmla="*/ 660 h 1604"/>
              <a:gd name="T22" fmla="*/ 12365 w 15360"/>
              <a:gd name="T23" fmla="*/ 746 h 1604"/>
              <a:gd name="T24" fmla="*/ 12119 w 15360"/>
              <a:gd name="T25" fmla="*/ 562 h 1604"/>
              <a:gd name="T26" fmla="*/ 11848 w 15360"/>
              <a:gd name="T27" fmla="*/ 401 h 1604"/>
              <a:gd name="T28" fmla="*/ 11616 w 15360"/>
              <a:gd name="T29" fmla="*/ 276 h 1604"/>
              <a:gd name="T30" fmla="*/ 11249 w 15360"/>
              <a:gd name="T31" fmla="*/ 29 h 1604"/>
              <a:gd name="T32" fmla="*/ 10840 w 15360"/>
              <a:gd name="T33" fmla="*/ 29 h 1604"/>
              <a:gd name="T34" fmla="*/ 10476 w 15360"/>
              <a:gd name="T35" fmla="*/ 271 h 1604"/>
              <a:gd name="T36" fmla="*/ 10308 w 15360"/>
              <a:gd name="T37" fmla="*/ 401 h 1604"/>
              <a:gd name="T38" fmla="*/ 10107 w 15360"/>
              <a:gd name="T39" fmla="*/ 495 h 1604"/>
              <a:gd name="T40" fmla="*/ 9836 w 15360"/>
              <a:gd name="T41" fmla="*/ 537 h 1604"/>
              <a:gd name="T42" fmla="*/ 9494 w 15360"/>
              <a:gd name="T43" fmla="*/ 622 h 1604"/>
              <a:gd name="T44" fmla="*/ 9264 w 15360"/>
              <a:gd name="T45" fmla="*/ 489 h 1604"/>
              <a:gd name="T46" fmla="*/ 9072 w 15360"/>
              <a:gd name="T47" fmla="*/ 491 h 1604"/>
              <a:gd name="T48" fmla="*/ 8886 w 15360"/>
              <a:gd name="T49" fmla="*/ 424 h 1604"/>
              <a:gd name="T50" fmla="*/ 8605 w 15360"/>
              <a:gd name="T51" fmla="*/ 290 h 1604"/>
              <a:gd name="T52" fmla="*/ 8304 w 15360"/>
              <a:gd name="T53" fmla="*/ 311 h 1604"/>
              <a:gd name="T54" fmla="*/ 8028 w 15360"/>
              <a:gd name="T55" fmla="*/ 505 h 1604"/>
              <a:gd name="T56" fmla="*/ 7770 w 15360"/>
              <a:gd name="T57" fmla="*/ 539 h 1604"/>
              <a:gd name="T58" fmla="*/ 7532 w 15360"/>
              <a:gd name="T59" fmla="*/ 578 h 1604"/>
              <a:gd name="T60" fmla="*/ 7356 w 15360"/>
              <a:gd name="T61" fmla="*/ 464 h 1604"/>
              <a:gd name="T62" fmla="*/ 7150 w 15360"/>
              <a:gd name="T63" fmla="*/ 445 h 1604"/>
              <a:gd name="T64" fmla="*/ 6914 w 15360"/>
              <a:gd name="T65" fmla="*/ 554 h 1604"/>
              <a:gd name="T66" fmla="*/ 6678 w 15360"/>
              <a:gd name="T67" fmla="*/ 647 h 1604"/>
              <a:gd name="T68" fmla="*/ 6384 w 15360"/>
              <a:gd name="T69" fmla="*/ 679 h 1604"/>
              <a:gd name="T70" fmla="*/ 6257 w 15360"/>
              <a:gd name="T71" fmla="*/ 581 h 1604"/>
              <a:gd name="T72" fmla="*/ 6075 w 15360"/>
              <a:gd name="T73" fmla="*/ 522 h 1604"/>
              <a:gd name="T74" fmla="*/ 5885 w 15360"/>
              <a:gd name="T75" fmla="*/ 401 h 1604"/>
              <a:gd name="T76" fmla="*/ 5530 w 15360"/>
              <a:gd name="T77" fmla="*/ 228 h 1604"/>
              <a:gd name="T78" fmla="*/ 5121 w 15360"/>
              <a:gd name="T79" fmla="*/ 267 h 1604"/>
              <a:gd name="T80" fmla="*/ 4758 w 15360"/>
              <a:gd name="T81" fmla="*/ 568 h 1604"/>
              <a:gd name="T82" fmla="*/ 4441 w 15360"/>
              <a:gd name="T83" fmla="*/ 547 h 1604"/>
              <a:gd name="T84" fmla="*/ 4143 w 15360"/>
              <a:gd name="T85" fmla="*/ 570 h 1604"/>
              <a:gd name="T86" fmla="*/ 3905 w 15360"/>
              <a:gd name="T87" fmla="*/ 723 h 1604"/>
              <a:gd name="T88" fmla="*/ 3686 w 15360"/>
              <a:gd name="T89" fmla="*/ 725 h 1604"/>
              <a:gd name="T90" fmla="*/ 3469 w 15360"/>
              <a:gd name="T91" fmla="*/ 835 h 1604"/>
              <a:gd name="T92" fmla="*/ 3256 w 15360"/>
              <a:gd name="T93" fmla="*/ 923 h 1604"/>
              <a:gd name="T94" fmla="*/ 3009 w 15360"/>
              <a:gd name="T95" fmla="*/ 885 h 1604"/>
              <a:gd name="T96" fmla="*/ 2828 w 15360"/>
              <a:gd name="T97" fmla="*/ 683 h 1604"/>
              <a:gd name="T98" fmla="*/ 2600 w 15360"/>
              <a:gd name="T99" fmla="*/ 556 h 1604"/>
              <a:gd name="T100" fmla="*/ 2298 w 15360"/>
              <a:gd name="T101" fmla="*/ 388 h 1604"/>
              <a:gd name="T102" fmla="*/ 2026 w 15360"/>
              <a:gd name="T103" fmla="*/ 378 h 1604"/>
              <a:gd name="T104" fmla="*/ 1730 w 15360"/>
              <a:gd name="T105" fmla="*/ 512 h 1604"/>
              <a:gd name="T106" fmla="*/ 1507 w 15360"/>
              <a:gd name="T107" fmla="*/ 846 h 1604"/>
              <a:gd name="T108" fmla="*/ 1252 w 15360"/>
              <a:gd name="T109" fmla="*/ 800 h 1604"/>
              <a:gd name="T110" fmla="*/ 1008 w 15360"/>
              <a:gd name="T111" fmla="*/ 835 h 1604"/>
              <a:gd name="T112" fmla="*/ 732 w 15360"/>
              <a:gd name="T113" fmla="*/ 775 h 1604"/>
              <a:gd name="T114" fmla="*/ 369 w 15360"/>
              <a:gd name="T115" fmla="*/ 554 h 1604"/>
              <a:gd name="T116" fmla="*/ 52 w 15360"/>
              <a:gd name="T117" fmla="*/ 558 h 16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5360" h="1604">
                <a:moveTo>
                  <a:pt x="15360" y="192"/>
                </a:moveTo>
                <a:lnTo>
                  <a:pt x="15360" y="192"/>
                </a:lnTo>
                <a:lnTo>
                  <a:pt x="15322" y="209"/>
                </a:lnTo>
                <a:lnTo>
                  <a:pt x="15285" y="228"/>
                </a:lnTo>
                <a:lnTo>
                  <a:pt x="15249" y="249"/>
                </a:lnTo>
                <a:lnTo>
                  <a:pt x="15214" y="272"/>
                </a:lnTo>
                <a:lnTo>
                  <a:pt x="15181" y="299"/>
                </a:lnTo>
                <a:lnTo>
                  <a:pt x="15151" y="326"/>
                </a:lnTo>
                <a:lnTo>
                  <a:pt x="15120" y="355"/>
                </a:lnTo>
                <a:lnTo>
                  <a:pt x="15093" y="386"/>
                </a:lnTo>
                <a:lnTo>
                  <a:pt x="15066" y="418"/>
                </a:lnTo>
                <a:lnTo>
                  <a:pt x="15043" y="453"/>
                </a:lnTo>
                <a:lnTo>
                  <a:pt x="15022" y="487"/>
                </a:lnTo>
                <a:lnTo>
                  <a:pt x="15001" y="526"/>
                </a:lnTo>
                <a:lnTo>
                  <a:pt x="14984" y="562"/>
                </a:lnTo>
                <a:lnTo>
                  <a:pt x="14968" y="602"/>
                </a:lnTo>
                <a:lnTo>
                  <a:pt x="14955" y="643"/>
                </a:lnTo>
                <a:lnTo>
                  <a:pt x="14945" y="685"/>
                </a:lnTo>
                <a:lnTo>
                  <a:pt x="14945" y="685"/>
                </a:lnTo>
                <a:lnTo>
                  <a:pt x="14916" y="675"/>
                </a:lnTo>
                <a:lnTo>
                  <a:pt x="14886" y="668"/>
                </a:lnTo>
                <a:lnTo>
                  <a:pt x="14857" y="660"/>
                </a:lnTo>
                <a:lnTo>
                  <a:pt x="14826" y="654"/>
                </a:lnTo>
                <a:lnTo>
                  <a:pt x="14794" y="650"/>
                </a:lnTo>
                <a:lnTo>
                  <a:pt x="14763" y="647"/>
                </a:lnTo>
                <a:lnTo>
                  <a:pt x="14732" y="645"/>
                </a:lnTo>
                <a:lnTo>
                  <a:pt x="14700" y="645"/>
                </a:lnTo>
                <a:lnTo>
                  <a:pt x="14700" y="645"/>
                </a:lnTo>
                <a:lnTo>
                  <a:pt x="14661" y="647"/>
                </a:lnTo>
                <a:lnTo>
                  <a:pt x="14623" y="649"/>
                </a:lnTo>
                <a:lnTo>
                  <a:pt x="14584" y="652"/>
                </a:lnTo>
                <a:lnTo>
                  <a:pt x="14548" y="660"/>
                </a:lnTo>
                <a:lnTo>
                  <a:pt x="14511" y="668"/>
                </a:lnTo>
                <a:lnTo>
                  <a:pt x="14475" y="677"/>
                </a:lnTo>
                <a:lnTo>
                  <a:pt x="14440" y="689"/>
                </a:lnTo>
                <a:lnTo>
                  <a:pt x="14406" y="702"/>
                </a:lnTo>
                <a:lnTo>
                  <a:pt x="14406" y="702"/>
                </a:lnTo>
                <a:lnTo>
                  <a:pt x="14373" y="675"/>
                </a:lnTo>
                <a:lnTo>
                  <a:pt x="14340" y="650"/>
                </a:lnTo>
                <a:lnTo>
                  <a:pt x="14304" y="627"/>
                </a:lnTo>
                <a:lnTo>
                  <a:pt x="14266" y="610"/>
                </a:lnTo>
                <a:lnTo>
                  <a:pt x="14225" y="595"/>
                </a:lnTo>
                <a:lnTo>
                  <a:pt x="14183" y="585"/>
                </a:lnTo>
                <a:lnTo>
                  <a:pt x="14141" y="579"/>
                </a:lnTo>
                <a:lnTo>
                  <a:pt x="14097" y="576"/>
                </a:lnTo>
                <a:lnTo>
                  <a:pt x="14097" y="576"/>
                </a:lnTo>
                <a:lnTo>
                  <a:pt x="14068" y="578"/>
                </a:lnTo>
                <a:lnTo>
                  <a:pt x="14041" y="579"/>
                </a:lnTo>
                <a:lnTo>
                  <a:pt x="14014" y="583"/>
                </a:lnTo>
                <a:lnTo>
                  <a:pt x="13987" y="589"/>
                </a:lnTo>
                <a:lnTo>
                  <a:pt x="13987" y="589"/>
                </a:lnTo>
                <a:lnTo>
                  <a:pt x="13960" y="564"/>
                </a:lnTo>
                <a:lnTo>
                  <a:pt x="13933" y="541"/>
                </a:lnTo>
                <a:lnTo>
                  <a:pt x="13905" y="518"/>
                </a:lnTo>
                <a:lnTo>
                  <a:pt x="13874" y="497"/>
                </a:lnTo>
                <a:lnTo>
                  <a:pt x="13843" y="478"/>
                </a:lnTo>
                <a:lnTo>
                  <a:pt x="13812" y="460"/>
                </a:lnTo>
                <a:lnTo>
                  <a:pt x="13780" y="443"/>
                </a:lnTo>
                <a:lnTo>
                  <a:pt x="13745" y="428"/>
                </a:lnTo>
                <a:lnTo>
                  <a:pt x="13713" y="414"/>
                </a:lnTo>
                <a:lnTo>
                  <a:pt x="13676" y="403"/>
                </a:lnTo>
                <a:lnTo>
                  <a:pt x="13642" y="391"/>
                </a:lnTo>
                <a:lnTo>
                  <a:pt x="13603" y="384"/>
                </a:lnTo>
                <a:lnTo>
                  <a:pt x="13567" y="378"/>
                </a:lnTo>
                <a:lnTo>
                  <a:pt x="13528" y="372"/>
                </a:lnTo>
                <a:lnTo>
                  <a:pt x="13490" y="370"/>
                </a:lnTo>
                <a:lnTo>
                  <a:pt x="13452" y="368"/>
                </a:lnTo>
                <a:lnTo>
                  <a:pt x="13452" y="368"/>
                </a:lnTo>
                <a:lnTo>
                  <a:pt x="13409" y="370"/>
                </a:lnTo>
                <a:lnTo>
                  <a:pt x="13367" y="372"/>
                </a:lnTo>
                <a:lnTo>
                  <a:pt x="13327" y="378"/>
                </a:lnTo>
                <a:lnTo>
                  <a:pt x="13286" y="386"/>
                </a:lnTo>
                <a:lnTo>
                  <a:pt x="13246" y="397"/>
                </a:lnTo>
                <a:lnTo>
                  <a:pt x="13208" y="409"/>
                </a:lnTo>
                <a:lnTo>
                  <a:pt x="13169" y="422"/>
                </a:lnTo>
                <a:lnTo>
                  <a:pt x="13133" y="437"/>
                </a:lnTo>
                <a:lnTo>
                  <a:pt x="13098" y="457"/>
                </a:lnTo>
                <a:lnTo>
                  <a:pt x="13064" y="476"/>
                </a:lnTo>
                <a:lnTo>
                  <a:pt x="13029" y="497"/>
                </a:lnTo>
                <a:lnTo>
                  <a:pt x="12996" y="520"/>
                </a:lnTo>
                <a:lnTo>
                  <a:pt x="12966" y="545"/>
                </a:lnTo>
                <a:lnTo>
                  <a:pt x="12937" y="570"/>
                </a:lnTo>
                <a:lnTo>
                  <a:pt x="12908" y="599"/>
                </a:lnTo>
                <a:lnTo>
                  <a:pt x="12881" y="627"/>
                </a:lnTo>
                <a:lnTo>
                  <a:pt x="12881" y="627"/>
                </a:lnTo>
                <a:lnTo>
                  <a:pt x="12851" y="618"/>
                </a:lnTo>
                <a:lnTo>
                  <a:pt x="12818" y="612"/>
                </a:lnTo>
                <a:lnTo>
                  <a:pt x="12785" y="608"/>
                </a:lnTo>
                <a:lnTo>
                  <a:pt x="12753" y="608"/>
                </a:lnTo>
                <a:lnTo>
                  <a:pt x="12753" y="608"/>
                </a:lnTo>
                <a:lnTo>
                  <a:pt x="12728" y="608"/>
                </a:lnTo>
                <a:lnTo>
                  <a:pt x="12703" y="610"/>
                </a:lnTo>
                <a:lnTo>
                  <a:pt x="12678" y="614"/>
                </a:lnTo>
                <a:lnTo>
                  <a:pt x="12655" y="618"/>
                </a:lnTo>
                <a:lnTo>
                  <a:pt x="12632" y="624"/>
                </a:lnTo>
                <a:lnTo>
                  <a:pt x="12609" y="631"/>
                </a:lnTo>
                <a:lnTo>
                  <a:pt x="12586" y="641"/>
                </a:lnTo>
                <a:lnTo>
                  <a:pt x="12564" y="650"/>
                </a:lnTo>
                <a:lnTo>
                  <a:pt x="12543" y="660"/>
                </a:lnTo>
                <a:lnTo>
                  <a:pt x="12522" y="672"/>
                </a:lnTo>
                <a:lnTo>
                  <a:pt x="12503" y="685"/>
                </a:lnTo>
                <a:lnTo>
                  <a:pt x="12484" y="698"/>
                </a:lnTo>
                <a:lnTo>
                  <a:pt x="12467" y="714"/>
                </a:lnTo>
                <a:lnTo>
                  <a:pt x="12449" y="729"/>
                </a:lnTo>
                <a:lnTo>
                  <a:pt x="12432" y="744"/>
                </a:lnTo>
                <a:lnTo>
                  <a:pt x="12417" y="762"/>
                </a:lnTo>
                <a:lnTo>
                  <a:pt x="12417" y="762"/>
                </a:lnTo>
                <a:lnTo>
                  <a:pt x="12365" y="746"/>
                </a:lnTo>
                <a:lnTo>
                  <a:pt x="12311" y="735"/>
                </a:lnTo>
                <a:lnTo>
                  <a:pt x="12255" y="725"/>
                </a:lnTo>
                <a:lnTo>
                  <a:pt x="12200" y="721"/>
                </a:lnTo>
                <a:lnTo>
                  <a:pt x="12200" y="721"/>
                </a:lnTo>
                <a:lnTo>
                  <a:pt x="12188" y="687"/>
                </a:lnTo>
                <a:lnTo>
                  <a:pt x="12175" y="654"/>
                </a:lnTo>
                <a:lnTo>
                  <a:pt x="12159" y="622"/>
                </a:lnTo>
                <a:lnTo>
                  <a:pt x="12140" y="591"/>
                </a:lnTo>
                <a:lnTo>
                  <a:pt x="12119" y="562"/>
                </a:lnTo>
                <a:lnTo>
                  <a:pt x="12096" y="535"/>
                </a:lnTo>
                <a:lnTo>
                  <a:pt x="12071" y="510"/>
                </a:lnTo>
                <a:lnTo>
                  <a:pt x="12044" y="487"/>
                </a:lnTo>
                <a:lnTo>
                  <a:pt x="12015" y="466"/>
                </a:lnTo>
                <a:lnTo>
                  <a:pt x="11985" y="449"/>
                </a:lnTo>
                <a:lnTo>
                  <a:pt x="11952" y="432"/>
                </a:lnTo>
                <a:lnTo>
                  <a:pt x="11919" y="418"/>
                </a:lnTo>
                <a:lnTo>
                  <a:pt x="11885" y="409"/>
                </a:lnTo>
                <a:lnTo>
                  <a:pt x="11848" y="401"/>
                </a:lnTo>
                <a:lnTo>
                  <a:pt x="11812" y="395"/>
                </a:lnTo>
                <a:lnTo>
                  <a:pt x="11773" y="393"/>
                </a:lnTo>
                <a:lnTo>
                  <a:pt x="11773" y="393"/>
                </a:lnTo>
                <a:lnTo>
                  <a:pt x="11733" y="395"/>
                </a:lnTo>
                <a:lnTo>
                  <a:pt x="11695" y="401"/>
                </a:lnTo>
                <a:lnTo>
                  <a:pt x="11695" y="401"/>
                </a:lnTo>
                <a:lnTo>
                  <a:pt x="11672" y="357"/>
                </a:lnTo>
                <a:lnTo>
                  <a:pt x="11645" y="315"/>
                </a:lnTo>
                <a:lnTo>
                  <a:pt x="11616" y="276"/>
                </a:lnTo>
                <a:lnTo>
                  <a:pt x="11583" y="238"/>
                </a:lnTo>
                <a:lnTo>
                  <a:pt x="11549" y="203"/>
                </a:lnTo>
                <a:lnTo>
                  <a:pt x="11512" y="169"/>
                </a:lnTo>
                <a:lnTo>
                  <a:pt x="11472" y="140"/>
                </a:lnTo>
                <a:lnTo>
                  <a:pt x="11432" y="111"/>
                </a:lnTo>
                <a:lnTo>
                  <a:pt x="11388" y="86"/>
                </a:lnTo>
                <a:lnTo>
                  <a:pt x="11343" y="63"/>
                </a:lnTo>
                <a:lnTo>
                  <a:pt x="11297" y="46"/>
                </a:lnTo>
                <a:lnTo>
                  <a:pt x="11249" y="29"/>
                </a:lnTo>
                <a:lnTo>
                  <a:pt x="11199" y="17"/>
                </a:lnTo>
                <a:lnTo>
                  <a:pt x="11149" y="8"/>
                </a:lnTo>
                <a:lnTo>
                  <a:pt x="11098" y="2"/>
                </a:lnTo>
                <a:lnTo>
                  <a:pt x="11044" y="0"/>
                </a:lnTo>
                <a:lnTo>
                  <a:pt x="11044" y="0"/>
                </a:lnTo>
                <a:lnTo>
                  <a:pt x="10992" y="2"/>
                </a:lnTo>
                <a:lnTo>
                  <a:pt x="10940" y="8"/>
                </a:lnTo>
                <a:lnTo>
                  <a:pt x="10890" y="17"/>
                </a:lnTo>
                <a:lnTo>
                  <a:pt x="10840" y="29"/>
                </a:lnTo>
                <a:lnTo>
                  <a:pt x="10792" y="44"/>
                </a:lnTo>
                <a:lnTo>
                  <a:pt x="10746" y="63"/>
                </a:lnTo>
                <a:lnTo>
                  <a:pt x="10702" y="84"/>
                </a:lnTo>
                <a:lnTo>
                  <a:pt x="10660" y="109"/>
                </a:lnTo>
                <a:lnTo>
                  <a:pt x="10618" y="136"/>
                </a:lnTo>
                <a:lnTo>
                  <a:pt x="10579" y="167"/>
                </a:lnTo>
                <a:lnTo>
                  <a:pt x="10543" y="200"/>
                </a:lnTo>
                <a:lnTo>
                  <a:pt x="10508" y="234"/>
                </a:lnTo>
                <a:lnTo>
                  <a:pt x="10476" y="271"/>
                </a:lnTo>
                <a:lnTo>
                  <a:pt x="10447" y="311"/>
                </a:lnTo>
                <a:lnTo>
                  <a:pt x="10420" y="351"/>
                </a:lnTo>
                <a:lnTo>
                  <a:pt x="10395" y="395"/>
                </a:lnTo>
                <a:lnTo>
                  <a:pt x="10395" y="395"/>
                </a:lnTo>
                <a:lnTo>
                  <a:pt x="10387" y="393"/>
                </a:lnTo>
                <a:lnTo>
                  <a:pt x="10387" y="393"/>
                </a:lnTo>
                <a:lnTo>
                  <a:pt x="10360" y="395"/>
                </a:lnTo>
                <a:lnTo>
                  <a:pt x="10333" y="397"/>
                </a:lnTo>
                <a:lnTo>
                  <a:pt x="10308" y="401"/>
                </a:lnTo>
                <a:lnTo>
                  <a:pt x="10284" y="407"/>
                </a:lnTo>
                <a:lnTo>
                  <a:pt x="10259" y="413"/>
                </a:lnTo>
                <a:lnTo>
                  <a:pt x="10236" y="420"/>
                </a:lnTo>
                <a:lnTo>
                  <a:pt x="10212" y="430"/>
                </a:lnTo>
                <a:lnTo>
                  <a:pt x="10189" y="441"/>
                </a:lnTo>
                <a:lnTo>
                  <a:pt x="10168" y="453"/>
                </a:lnTo>
                <a:lnTo>
                  <a:pt x="10147" y="464"/>
                </a:lnTo>
                <a:lnTo>
                  <a:pt x="10126" y="480"/>
                </a:lnTo>
                <a:lnTo>
                  <a:pt x="10107" y="495"/>
                </a:lnTo>
                <a:lnTo>
                  <a:pt x="10088" y="510"/>
                </a:lnTo>
                <a:lnTo>
                  <a:pt x="10070" y="528"/>
                </a:lnTo>
                <a:lnTo>
                  <a:pt x="10053" y="547"/>
                </a:lnTo>
                <a:lnTo>
                  <a:pt x="10038" y="564"/>
                </a:lnTo>
                <a:lnTo>
                  <a:pt x="10038" y="564"/>
                </a:lnTo>
                <a:lnTo>
                  <a:pt x="9990" y="553"/>
                </a:lnTo>
                <a:lnTo>
                  <a:pt x="9940" y="545"/>
                </a:lnTo>
                <a:lnTo>
                  <a:pt x="9888" y="539"/>
                </a:lnTo>
                <a:lnTo>
                  <a:pt x="9836" y="537"/>
                </a:lnTo>
                <a:lnTo>
                  <a:pt x="9836" y="537"/>
                </a:lnTo>
                <a:lnTo>
                  <a:pt x="9790" y="539"/>
                </a:lnTo>
                <a:lnTo>
                  <a:pt x="9746" y="543"/>
                </a:lnTo>
                <a:lnTo>
                  <a:pt x="9702" y="549"/>
                </a:lnTo>
                <a:lnTo>
                  <a:pt x="9658" y="558"/>
                </a:lnTo>
                <a:lnTo>
                  <a:pt x="9615" y="572"/>
                </a:lnTo>
                <a:lnTo>
                  <a:pt x="9573" y="585"/>
                </a:lnTo>
                <a:lnTo>
                  <a:pt x="9533" y="602"/>
                </a:lnTo>
                <a:lnTo>
                  <a:pt x="9494" y="622"/>
                </a:lnTo>
                <a:lnTo>
                  <a:pt x="9494" y="622"/>
                </a:lnTo>
                <a:lnTo>
                  <a:pt x="9462" y="591"/>
                </a:lnTo>
                <a:lnTo>
                  <a:pt x="9427" y="562"/>
                </a:lnTo>
                <a:lnTo>
                  <a:pt x="9391" y="539"/>
                </a:lnTo>
                <a:lnTo>
                  <a:pt x="9350" y="518"/>
                </a:lnTo>
                <a:lnTo>
                  <a:pt x="9329" y="510"/>
                </a:lnTo>
                <a:lnTo>
                  <a:pt x="9308" y="503"/>
                </a:lnTo>
                <a:lnTo>
                  <a:pt x="9287" y="495"/>
                </a:lnTo>
                <a:lnTo>
                  <a:pt x="9264" y="489"/>
                </a:lnTo>
                <a:lnTo>
                  <a:pt x="9241" y="485"/>
                </a:lnTo>
                <a:lnTo>
                  <a:pt x="9218" y="484"/>
                </a:lnTo>
                <a:lnTo>
                  <a:pt x="9195" y="482"/>
                </a:lnTo>
                <a:lnTo>
                  <a:pt x="9172" y="480"/>
                </a:lnTo>
                <a:lnTo>
                  <a:pt x="9172" y="480"/>
                </a:lnTo>
                <a:lnTo>
                  <a:pt x="9147" y="482"/>
                </a:lnTo>
                <a:lnTo>
                  <a:pt x="9120" y="484"/>
                </a:lnTo>
                <a:lnTo>
                  <a:pt x="9097" y="487"/>
                </a:lnTo>
                <a:lnTo>
                  <a:pt x="9072" y="491"/>
                </a:lnTo>
                <a:lnTo>
                  <a:pt x="9049" y="497"/>
                </a:lnTo>
                <a:lnTo>
                  <a:pt x="9026" y="505"/>
                </a:lnTo>
                <a:lnTo>
                  <a:pt x="9003" y="514"/>
                </a:lnTo>
                <a:lnTo>
                  <a:pt x="8980" y="524"/>
                </a:lnTo>
                <a:lnTo>
                  <a:pt x="8980" y="524"/>
                </a:lnTo>
                <a:lnTo>
                  <a:pt x="8959" y="497"/>
                </a:lnTo>
                <a:lnTo>
                  <a:pt x="8936" y="470"/>
                </a:lnTo>
                <a:lnTo>
                  <a:pt x="8913" y="447"/>
                </a:lnTo>
                <a:lnTo>
                  <a:pt x="8886" y="424"/>
                </a:lnTo>
                <a:lnTo>
                  <a:pt x="8859" y="401"/>
                </a:lnTo>
                <a:lnTo>
                  <a:pt x="8832" y="382"/>
                </a:lnTo>
                <a:lnTo>
                  <a:pt x="8801" y="363"/>
                </a:lnTo>
                <a:lnTo>
                  <a:pt x="8772" y="345"/>
                </a:lnTo>
                <a:lnTo>
                  <a:pt x="8740" y="332"/>
                </a:lnTo>
                <a:lnTo>
                  <a:pt x="8707" y="318"/>
                </a:lnTo>
                <a:lnTo>
                  <a:pt x="8675" y="307"/>
                </a:lnTo>
                <a:lnTo>
                  <a:pt x="8640" y="297"/>
                </a:lnTo>
                <a:lnTo>
                  <a:pt x="8605" y="290"/>
                </a:lnTo>
                <a:lnTo>
                  <a:pt x="8569" y="284"/>
                </a:lnTo>
                <a:lnTo>
                  <a:pt x="8534" y="280"/>
                </a:lnTo>
                <a:lnTo>
                  <a:pt x="8496" y="280"/>
                </a:lnTo>
                <a:lnTo>
                  <a:pt x="8496" y="280"/>
                </a:lnTo>
                <a:lnTo>
                  <a:pt x="8456" y="280"/>
                </a:lnTo>
                <a:lnTo>
                  <a:pt x="8417" y="284"/>
                </a:lnTo>
                <a:lnTo>
                  <a:pt x="8379" y="292"/>
                </a:lnTo>
                <a:lnTo>
                  <a:pt x="8340" y="299"/>
                </a:lnTo>
                <a:lnTo>
                  <a:pt x="8304" y="311"/>
                </a:lnTo>
                <a:lnTo>
                  <a:pt x="8268" y="324"/>
                </a:lnTo>
                <a:lnTo>
                  <a:pt x="8233" y="340"/>
                </a:lnTo>
                <a:lnTo>
                  <a:pt x="8198" y="359"/>
                </a:lnTo>
                <a:lnTo>
                  <a:pt x="8168" y="378"/>
                </a:lnTo>
                <a:lnTo>
                  <a:pt x="8137" y="399"/>
                </a:lnTo>
                <a:lnTo>
                  <a:pt x="8106" y="422"/>
                </a:lnTo>
                <a:lnTo>
                  <a:pt x="8079" y="449"/>
                </a:lnTo>
                <a:lnTo>
                  <a:pt x="8052" y="476"/>
                </a:lnTo>
                <a:lnTo>
                  <a:pt x="8028" y="505"/>
                </a:lnTo>
                <a:lnTo>
                  <a:pt x="8004" y="533"/>
                </a:lnTo>
                <a:lnTo>
                  <a:pt x="7985" y="566"/>
                </a:lnTo>
                <a:lnTo>
                  <a:pt x="7985" y="566"/>
                </a:lnTo>
                <a:lnTo>
                  <a:pt x="7941" y="553"/>
                </a:lnTo>
                <a:lnTo>
                  <a:pt x="7897" y="545"/>
                </a:lnTo>
                <a:lnTo>
                  <a:pt x="7851" y="539"/>
                </a:lnTo>
                <a:lnTo>
                  <a:pt x="7805" y="537"/>
                </a:lnTo>
                <a:lnTo>
                  <a:pt x="7805" y="537"/>
                </a:lnTo>
                <a:lnTo>
                  <a:pt x="7770" y="539"/>
                </a:lnTo>
                <a:lnTo>
                  <a:pt x="7736" y="541"/>
                </a:lnTo>
                <a:lnTo>
                  <a:pt x="7703" y="545"/>
                </a:lnTo>
                <a:lnTo>
                  <a:pt x="7670" y="553"/>
                </a:lnTo>
                <a:lnTo>
                  <a:pt x="7638" y="560"/>
                </a:lnTo>
                <a:lnTo>
                  <a:pt x="7607" y="570"/>
                </a:lnTo>
                <a:lnTo>
                  <a:pt x="7576" y="583"/>
                </a:lnTo>
                <a:lnTo>
                  <a:pt x="7548" y="595"/>
                </a:lnTo>
                <a:lnTo>
                  <a:pt x="7548" y="595"/>
                </a:lnTo>
                <a:lnTo>
                  <a:pt x="7532" y="578"/>
                </a:lnTo>
                <a:lnTo>
                  <a:pt x="7515" y="562"/>
                </a:lnTo>
                <a:lnTo>
                  <a:pt x="7498" y="547"/>
                </a:lnTo>
                <a:lnTo>
                  <a:pt x="7480" y="531"/>
                </a:lnTo>
                <a:lnTo>
                  <a:pt x="7461" y="518"/>
                </a:lnTo>
                <a:lnTo>
                  <a:pt x="7442" y="505"/>
                </a:lnTo>
                <a:lnTo>
                  <a:pt x="7421" y="493"/>
                </a:lnTo>
                <a:lnTo>
                  <a:pt x="7400" y="482"/>
                </a:lnTo>
                <a:lnTo>
                  <a:pt x="7379" y="472"/>
                </a:lnTo>
                <a:lnTo>
                  <a:pt x="7356" y="464"/>
                </a:lnTo>
                <a:lnTo>
                  <a:pt x="7332" y="457"/>
                </a:lnTo>
                <a:lnTo>
                  <a:pt x="7309" y="451"/>
                </a:lnTo>
                <a:lnTo>
                  <a:pt x="7286" y="447"/>
                </a:lnTo>
                <a:lnTo>
                  <a:pt x="7261" y="443"/>
                </a:lnTo>
                <a:lnTo>
                  <a:pt x="7236" y="441"/>
                </a:lnTo>
                <a:lnTo>
                  <a:pt x="7212" y="439"/>
                </a:lnTo>
                <a:lnTo>
                  <a:pt x="7212" y="439"/>
                </a:lnTo>
                <a:lnTo>
                  <a:pt x="7181" y="441"/>
                </a:lnTo>
                <a:lnTo>
                  <a:pt x="7150" y="445"/>
                </a:lnTo>
                <a:lnTo>
                  <a:pt x="7121" y="449"/>
                </a:lnTo>
                <a:lnTo>
                  <a:pt x="7092" y="457"/>
                </a:lnTo>
                <a:lnTo>
                  <a:pt x="7064" y="466"/>
                </a:lnTo>
                <a:lnTo>
                  <a:pt x="7037" y="476"/>
                </a:lnTo>
                <a:lnTo>
                  <a:pt x="7010" y="489"/>
                </a:lnTo>
                <a:lnTo>
                  <a:pt x="6985" y="503"/>
                </a:lnTo>
                <a:lnTo>
                  <a:pt x="6960" y="518"/>
                </a:lnTo>
                <a:lnTo>
                  <a:pt x="6937" y="535"/>
                </a:lnTo>
                <a:lnTo>
                  <a:pt x="6914" y="554"/>
                </a:lnTo>
                <a:lnTo>
                  <a:pt x="6895" y="576"/>
                </a:lnTo>
                <a:lnTo>
                  <a:pt x="6876" y="597"/>
                </a:lnTo>
                <a:lnTo>
                  <a:pt x="6856" y="620"/>
                </a:lnTo>
                <a:lnTo>
                  <a:pt x="6841" y="643"/>
                </a:lnTo>
                <a:lnTo>
                  <a:pt x="6826" y="668"/>
                </a:lnTo>
                <a:lnTo>
                  <a:pt x="6826" y="668"/>
                </a:lnTo>
                <a:lnTo>
                  <a:pt x="6778" y="658"/>
                </a:lnTo>
                <a:lnTo>
                  <a:pt x="6728" y="650"/>
                </a:lnTo>
                <a:lnTo>
                  <a:pt x="6678" y="647"/>
                </a:lnTo>
                <a:lnTo>
                  <a:pt x="6628" y="645"/>
                </a:lnTo>
                <a:lnTo>
                  <a:pt x="6628" y="645"/>
                </a:lnTo>
                <a:lnTo>
                  <a:pt x="6591" y="645"/>
                </a:lnTo>
                <a:lnTo>
                  <a:pt x="6557" y="649"/>
                </a:lnTo>
                <a:lnTo>
                  <a:pt x="6520" y="650"/>
                </a:lnTo>
                <a:lnTo>
                  <a:pt x="6486" y="656"/>
                </a:lnTo>
                <a:lnTo>
                  <a:pt x="6451" y="664"/>
                </a:lnTo>
                <a:lnTo>
                  <a:pt x="6419" y="672"/>
                </a:lnTo>
                <a:lnTo>
                  <a:pt x="6384" y="679"/>
                </a:lnTo>
                <a:lnTo>
                  <a:pt x="6351" y="691"/>
                </a:lnTo>
                <a:lnTo>
                  <a:pt x="6351" y="691"/>
                </a:lnTo>
                <a:lnTo>
                  <a:pt x="6342" y="672"/>
                </a:lnTo>
                <a:lnTo>
                  <a:pt x="6330" y="654"/>
                </a:lnTo>
                <a:lnTo>
                  <a:pt x="6317" y="639"/>
                </a:lnTo>
                <a:lnTo>
                  <a:pt x="6303" y="622"/>
                </a:lnTo>
                <a:lnTo>
                  <a:pt x="6290" y="608"/>
                </a:lnTo>
                <a:lnTo>
                  <a:pt x="6273" y="593"/>
                </a:lnTo>
                <a:lnTo>
                  <a:pt x="6257" y="581"/>
                </a:lnTo>
                <a:lnTo>
                  <a:pt x="6240" y="570"/>
                </a:lnTo>
                <a:lnTo>
                  <a:pt x="6221" y="558"/>
                </a:lnTo>
                <a:lnTo>
                  <a:pt x="6202" y="549"/>
                </a:lnTo>
                <a:lnTo>
                  <a:pt x="6182" y="541"/>
                </a:lnTo>
                <a:lnTo>
                  <a:pt x="6161" y="535"/>
                </a:lnTo>
                <a:lnTo>
                  <a:pt x="6140" y="530"/>
                </a:lnTo>
                <a:lnTo>
                  <a:pt x="6119" y="526"/>
                </a:lnTo>
                <a:lnTo>
                  <a:pt x="6098" y="524"/>
                </a:lnTo>
                <a:lnTo>
                  <a:pt x="6075" y="522"/>
                </a:lnTo>
                <a:lnTo>
                  <a:pt x="6075" y="522"/>
                </a:lnTo>
                <a:lnTo>
                  <a:pt x="6056" y="524"/>
                </a:lnTo>
                <a:lnTo>
                  <a:pt x="6036" y="524"/>
                </a:lnTo>
                <a:lnTo>
                  <a:pt x="6000" y="531"/>
                </a:lnTo>
                <a:lnTo>
                  <a:pt x="6000" y="531"/>
                </a:lnTo>
                <a:lnTo>
                  <a:pt x="5975" y="497"/>
                </a:lnTo>
                <a:lnTo>
                  <a:pt x="5946" y="462"/>
                </a:lnTo>
                <a:lnTo>
                  <a:pt x="5916" y="432"/>
                </a:lnTo>
                <a:lnTo>
                  <a:pt x="5885" y="401"/>
                </a:lnTo>
                <a:lnTo>
                  <a:pt x="5850" y="372"/>
                </a:lnTo>
                <a:lnTo>
                  <a:pt x="5816" y="347"/>
                </a:lnTo>
                <a:lnTo>
                  <a:pt x="5779" y="322"/>
                </a:lnTo>
                <a:lnTo>
                  <a:pt x="5741" y="301"/>
                </a:lnTo>
                <a:lnTo>
                  <a:pt x="5700" y="282"/>
                </a:lnTo>
                <a:lnTo>
                  <a:pt x="5660" y="265"/>
                </a:lnTo>
                <a:lnTo>
                  <a:pt x="5618" y="249"/>
                </a:lnTo>
                <a:lnTo>
                  <a:pt x="5574" y="238"/>
                </a:lnTo>
                <a:lnTo>
                  <a:pt x="5530" y="228"/>
                </a:lnTo>
                <a:lnTo>
                  <a:pt x="5484" y="221"/>
                </a:lnTo>
                <a:lnTo>
                  <a:pt x="5437" y="217"/>
                </a:lnTo>
                <a:lnTo>
                  <a:pt x="5391" y="215"/>
                </a:lnTo>
                <a:lnTo>
                  <a:pt x="5391" y="215"/>
                </a:lnTo>
                <a:lnTo>
                  <a:pt x="5334" y="217"/>
                </a:lnTo>
                <a:lnTo>
                  <a:pt x="5278" y="223"/>
                </a:lnTo>
                <a:lnTo>
                  <a:pt x="5224" y="234"/>
                </a:lnTo>
                <a:lnTo>
                  <a:pt x="5171" y="248"/>
                </a:lnTo>
                <a:lnTo>
                  <a:pt x="5121" y="267"/>
                </a:lnTo>
                <a:lnTo>
                  <a:pt x="5071" y="288"/>
                </a:lnTo>
                <a:lnTo>
                  <a:pt x="5023" y="313"/>
                </a:lnTo>
                <a:lnTo>
                  <a:pt x="4977" y="340"/>
                </a:lnTo>
                <a:lnTo>
                  <a:pt x="4934" y="372"/>
                </a:lnTo>
                <a:lnTo>
                  <a:pt x="4894" y="405"/>
                </a:lnTo>
                <a:lnTo>
                  <a:pt x="4856" y="443"/>
                </a:lnTo>
                <a:lnTo>
                  <a:pt x="4819" y="482"/>
                </a:lnTo>
                <a:lnTo>
                  <a:pt x="4787" y="524"/>
                </a:lnTo>
                <a:lnTo>
                  <a:pt x="4758" y="568"/>
                </a:lnTo>
                <a:lnTo>
                  <a:pt x="4731" y="616"/>
                </a:lnTo>
                <a:lnTo>
                  <a:pt x="4708" y="664"/>
                </a:lnTo>
                <a:lnTo>
                  <a:pt x="4708" y="664"/>
                </a:lnTo>
                <a:lnTo>
                  <a:pt x="4668" y="635"/>
                </a:lnTo>
                <a:lnTo>
                  <a:pt x="4627" y="610"/>
                </a:lnTo>
                <a:lnTo>
                  <a:pt x="4583" y="589"/>
                </a:lnTo>
                <a:lnTo>
                  <a:pt x="4537" y="572"/>
                </a:lnTo>
                <a:lnTo>
                  <a:pt x="4491" y="556"/>
                </a:lnTo>
                <a:lnTo>
                  <a:pt x="4441" y="547"/>
                </a:lnTo>
                <a:lnTo>
                  <a:pt x="4391" y="539"/>
                </a:lnTo>
                <a:lnTo>
                  <a:pt x="4339" y="537"/>
                </a:lnTo>
                <a:lnTo>
                  <a:pt x="4339" y="537"/>
                </a:lnTo>
                <a:lnTo>
                  <a:pt x="4305" y="537"/>
                </a:lnTo>
                <a:lnTo>
                  <a:pt x="4272" y="541"/>
                </a:lnTo>
                <a:lnTo>
                  <a:pt x="4239" y="545"/>
                </a:lnTo>
                <a:lnTo>
                  <a:pt x="4207" y="553"/>
                </a:lnTo>
                <a:lnTo>
                  <a:pt x="4174" y="560"/>
                </a:lnTo>
                <a:lnTo>
                  <a:pt x="4143" y="570"/>
                </a:lnTo>
                <a:lnTo>
                  <a:pt x="4115" y="581"/>
                </a:lnTo>
                <a:lnTo>
                  <a:pt x="4084" y="595"/>
                </a:lnTo>
                <a:lnTo>
                  <a:pt x="4055" y="608"/>
                </a:lnTo>
                <a:lnTo>
                  <a:pt x="4028" y="624"/>
                </a:lnTo>
                <a:lnTo>
                  <a:pt x="4001" y="641"/>
                </a:lnTo>
                <a:lnTo>
                  <a:pt x="3976" y="660"/>
                </a:lnTo>
                <a:lnTo>
                  <a:pt x="3951" y="681"/>
                </a:lnTo>
                <a:lnTo>
                  <a:pt x="3926" y="702"/>
                </a:lnTo>
                <a:lnTo>
                  <a:pt x="3905" y="723"/>
                </a:lnTo>
                <a:lnTo>
                  <a:pt x="3884" y="748"/>
                </a:lnTo>
                <a:lnTo>
                  <a:pt x="3884" y="748"/>
                </a:lnTo>
                <a:lnTo>
                  <a:pt x="3850" y="737"/>
                </a:lnTo>
                <a:lnTo>
                  <a:pt x="3817" y="729"/>
                </a:lnTo>
                <a:lnTo>
                  <a:pt x="3780" y="723"/>
                </a:lnTo>
                <a:lnTo>
                  <a:pt x="3744" y="721"/>
                </a:lnTo>
                <a:lnTo>
                  <a:pt x="3744" y="721"/>
                </a:lnTo>
                <a:lnTo>
                  <a:pt x="3715" y="723"/>
                </a:lnTo>
                <a:lnTo>
                  <a:pt x="3686" y="725"/>
                </a:lnTo>
                <a:lnTo>
                  <a:pt x="3660" y="731"/>
                </a:lnTo>
                <a:lnTo>
                  <a:pt x="3633" y="739"/>
                </a:lnTo>
                <a:lnTo>
                  <a:pt x="3606" y="746"/>
                </a:lnTo>
                <a:lnTo>
                  <a:pt x="3581" y="758"/>
                </a:lnTo>
                <a:lnTo>
                  <a:pt x="3556" y="769"/>
                </a:lnTo>
                <a:lnTo>
                  <a:pt x="3533" y="785"/>
                </a:lnTo>
                <a:lnTo>
                  <a:pt x="3510" y="800"/>
                </a:lnTo>
                <a:lnTo>
                  <a:pt x="3491" y="817"/>
                </a:lnTo>
                <a:lnTo>
                  <a:pt x="3469" y="835"/>
                </a:lnTo>
                <a:lnTo>
                  <a:pt x="3452" y="854"/>
                </a:lnTo>
                <a:lnTo>
                  <a:pt x="3435" y="875"/>
                </a:lnTo>
                <a:lnTo>
                  <a:pt x="3420" y="898"/>
                </a:lnTo>
                <a:lnTo>
                  <a:pt x="3404" y="921"/>
                </a:lnTo>
                <a:lnTo>
                  <a:pt x="3393" y="946"/>
                </a:lnTo>
                <a:lnTo>
                  <a:pt x="3393" y="946"/>
                </a:lnTo>
                <a:lnTo>
                  <a:pt x="3348" y="934"/>
                </a:lnTo>
                <a:lnTo>
                  <a:pt x="3302" y="927"/>
                </a:lnTo>
                <a:lnTo>
                  <a:pt x="3256" y="923"/>
                </a:lnTo>
                <a:lnTo>
                  <a:pt x="3210" y="921"/>
                </a:lnTo>
                <a:lnTo>
                  <a:pt x="3210" y="921"/>
                </a:lnTo>
                <a:lnTo>
                  <a:pt x="3162" y="923"/>
                </a:lnTo>
                <a:lnTo>
                  <a:pt x="3116" y="927"/>
                </a:lnTo>
                <a:lnTo>
                  <a:pt x="3072" y="934"/>
                </a:lnTo>
                <a:lnTo>
                  <a:pt x="3026" y="946"/>
                </a:lnTo>
                <a:lnTo>
                  <a:pt x="3026" y="946"/>
                </a:lnTo>
                <a:lnTo>
                  <a:pt x="3020" y="915"/>
                </a:lnTo>
                <a:lnTo>
                  <a:pt x="3009" y="885"/>
                </a:lnTo>
                <a:lnTo>
                  <a:pt x="2997" y="856"/>
                </a:lnTo>
                <a:lnTo>
                  <a:pt x="2982" y="829"/>
                </a:lnTo>
                <a:lnTo>
                  <a:pt x="2966" y="804"/>
                </a:lnTo>
                <a:lnTo>
                  <a:pt x="2947" y="779"/>
                </a:lnTo>
                <a:lnTo>
                  <a:pt x="2926" y="756"/>
                </a:lnTo>
                <a:lnTo>
                  <a:pt x="2905" y="735"/>
                </a:lnTo>
                <a:lnTo>
                  <a:pt x="2880" y="716"/>
                </a:lnTo>
                <a:lnTo>
                  <a:pt x="2855" y="698"/>
                </a:lnTo>
                <a:lnTo>
                  <a:pt x="2828" y="683"/>
                </a:lnTo>
                <a:lnTo>
                  <a:pt x="2799" y="672"/>
                </a:lnTo>
                <a:lnTo>
                  <a:pt x="2769" y="660"/>
                </a:lnTo>
                <a:lnTo>
                  <a:pt x="2738" y="652"/>
                </a:lnTo>
                <a:lnTo>
                  <a:pt x="2707" y="649"/>
                </a:lnTo>
                <a:lnTo>
                  <a:pt x="2675" y="645"/>
                </a:lnTo>
                <a:lnTo>
                  <a:pt x="2675" y="645"/>
                </a:lnTo>
                <a:lnTo>
                  <a:pt x="2652" y="614"/>
                </a:lnTo>
                <a:lnTo>
                  <a:pt x="2627" y="585"/>
                </a:lnTo>
                <a:lnTo>
                  <a:pt x="2600" y="556"/>
                </a:lnTo>
                <a:lnTo>
                  <a:pt x="2571" y="531"/>
                </a:lnTo>
                <a:lnTo>
                  <a:pt x="2542" y="507"/>
                </a:lnTo>
                <a:lnTo>
                  <a:pt x="2511" y="484"/>
                </a:lnTo>
                <a:lnTo>
                  <a:pt x="2479" y="462"/>
                </a:lnTo>
                <a:lnTo>
                  <a:pt x="2444" y="443"/>
                </a:lnTo>
                <a:lnTo>
                  <a:pt x="2410" y="426"/>
                </a:lnTo>
                <a:lnTo>
                  <a:pt x="2375" y="413"/>
                </a:lnTo>
                <a:lnTo>
                  <a:pt x="2337" y="399"/>
                </a:lnTo>
                <a:lnTo>
                  <a:pt x="2298" y="388"/>
                </a:lnTo>
                <a:lnTo>
                  <a:pt x="2260" y="380"/>
                </a:lnTo>
                <a:lnTo>
                  <a:pt x="2220" y="374"/>
                </a:lnTo>
                <a:lnTo>
                  <a:pt x="2179" y="370"/>
                </a:lnTo>
                <a:lnTo>
                  <a:pt x="2139" y="368"/>
                </a:lnTo>
                <a:lnTo>
                  <a:pt x="2139" y="368"/>
                </a:lnTo>
                <a:lnTo>
                  <a:pt x="2110" y="368"/>
                </a:lnTo>
                <a:lnTo>
                  <a:pt x="2081" y="370"/>
                </a:lnTo>
                <a:lnTo>
                  <a:pt x="2052" y="374"/>
                </a:lnTo>
                <a:lnTo>
                  <a:pt x="2026" y="378"/>
                </a:lnTo>
                <a:lnTo>
                  <a:pt x="1997" y="384"/>
                </a:lnTo>
                <a:lnTo>
                  <a:pt x="1970" y="389"/>
                </a:lnTo>
                <a:lnTo>
                  <a:pt x="1945" y="397"/>
                </a:lnTo>
                <a:lnTo>
                  <a:pt x="1918" y="407"/>
                </a:lnTo>
                <a:lnTo>
                  <a:pt x="1893" y="416"/>
                </a:lnTo>
                <a:lnTo>
                  <a:pt x="1866" y="428"/>
                </a:lnTo>
                <a:lnTo>
                  <a:pt x="1818" y="451"/>
                </a:lnTo>
                <a:lnTo>
                  <a:pt x="1772" y="480"/>
                </a:lnTo>
                <a:lnTo>
                  <a:pt x="1730" y="512"/>
                </a:lnTo>
                <a:lnTo>
                  <a:pt x="1688" y="547"/>
                </a:lnTo>
                <a:lnTo>
                  <a:pt x="1651" y="585"/>
                </a:lnTo>
                <a:lnTo>
                  <a:pt x="1617" y="627"/>
                </a:lnTo>
                <a:lnTo>
                  <a:pt x="1586" y="672"/>
                </a:lnTo>
                <a:lnTo>
                  <a:pt x="1559" y="718"/>
                </a:lnTo>
                <a:lnTo>
                  <a:pt x="1534" y="767"/>
                </a:lnTo>
                <a:lnTo>
                  <a:pt x="1524" y="792"/>
                </a:lnTo>
                <a:lnTo>
                  <a:pt x="1515" y="819"/>
                </a:lnTo>
                <a:lnTo>
                  <a:pt x="1507" y="846"/>
                </a:lnTo>
                <a:lnTo>
                  <a:pt x="1500" y="873"/>
                </a:lnTo>
                <a:lnTo>
                  <a:pt x="1500" y="873"/>
                </a:lnTo>
                <a:lnTo>
                  <a:pt x="1467" y="856"/>
                </a:lnTo>
                <a:lnTo>
                  <a:pt x="1434" y="840"/>
                </a:lnTo>
                <a:lnTo>
                  <a:pt x="1400" y="829"/>
                </a:lnTo>
                <a:lnTo>
                  <a:pt x="1363" y="817"/>
                </a:lnTo>
                <a:lnTo>
                  <a:pt x="1327" y="810"/>
                </a:lnTo>
                <a:lnTo>
                  <a:pt x="1290" y="804"/>
                </a:lnTo>
                <a:lnTo>
                  <a:pt x="1252" y="800"/>
                </a:lnTo>
                <a:lnTo>
                  <a:pt x="1213" y="798"/>
                </a:lnTo>
                <a:lnTo>
                  <a:pt x="1213" y="798"/>
                </a:lnTo>
                <a:lnTo>
                  <a:pt x="1187" y="798"/>
                </a:lnTo>
                <a:lnTo>
                  <a:pt x="1160" y="800"/>
                </a:lnTo>
                <a:lnTo>
                  <a:pt x="1133" y="804"/>
                </a:lnTo>
                <a:lnTo>
                  <a:pt x="1108" y="808"/>
                </a:lnTo>
                <a:lnTo>
                  <a:pt x="1081" y="814"/>
                </a:lnTo>
                <a:lnTo>
                  <a:pt x="1056" y="819"/>
                </a:lnTo>
                <a:lnTo>
                  <a:pt x="1008" y="835"/>
                </a:lnTo>
                <a:lnTo>
                  <a:pt x="960" y="856"/>
                </a:lnTo>
                <a:lnTo>
                  <a:pt x="916" y="879"/>
                </a:lnTo>
                <a:lnTo>
                  <a:pt x="874" y="906"/>
                </a:lnTo>
                <a:lnTo>
                  <a:pt x="833" y="936"/>
                </a:lnTo>
                <a:lnTo>
                  <a:pt x="833" y="936"/>
                </a:lnTo>
                <a:lnTo>
                  <a:pt x="812" y="894"/>
                </a:lnTo>
                <a:lnTo>
                  <a:pt x="789" y="852"/>
                </a:lnTo>
                <a:lnTo>
                  <a:pt x="762" y="812"/>
                </a:lnTo>
                <a:lnTo>
                  <a:pt x="732" y="775"/>
                </a:lnTo>
                <a:lnTo>
                  <a:pt x="699" y="741"/>
                </a:lnTo>
                <a:lnTo>
                  <a:pt x="664" y="706"/>
                </a:lnTo>
                <a:lnTo>
                  <a:pt x="628" y="677"/>
                </a:lnTo>
                <a:lnTo>
                  <a:pt x="589" y="649"/>
                </a:lnTo>
                <a:lnTo>
                  <a:pt x="549" y="624"/>
                </a:lnTo>
                <a:lnTo>
                  <a:pt x="507" y="602"/>
                </a:lnTo>
                <a:lnTo>
                  <a:pt x="463" y="583"/>
                </a:lnTo>
                <a:lnTo>
                  <a:pt x="417" y="566"/>
                </a:lnTo>
                <a:lnTo>
                  <a:pt x="369" y="554"/>
                </a:lnTo>
                <a:lnTo>
                  <a:pt x="321" y="545"/>
                </a:lnTo>
                <a:lnTo>
                  <a:pt x="271" y="539"/>
                </a:lnTo>
                <a:lnTo>
                  <a:pt x="219" y="537"/>
                </a:lnTo>
                <a:lnTo>
                  <a:pt x="219" y="537"/>
                </a:lnTo>
                <a:lnTo>
                  <a:pt x="190" y="537"/>
                </a:lnTo>
                <a:lnTo>
                  <a:pt x="161" y="539"/>
                </a:lnTo>
                <a:lnTo>
                  <a:pt x="134" y="543"/>
                </a:lnTo>
                <a:lnTo>
                  <a:pt x="106" y="547"/>
                </a:lnTo>
                <a:lnTo>
                  <a:pt x="52" y="558"/>
                </a:lnTo>
                <a:lnTo>
                  <a:pt x="0" y="574"/>
                </a:lnTo>
                <a:lnTo>
                  <a:pt x="0" y="1604"/>
                </a:lnTo>
                <a:lnTo>
                  <a:pt x="15360" y="1604"/>
                </a:lnTo>
                <a:lnTo>
                  <a:pt x="15360" y="192"/>
                </a:lnTo>
                <a:close/>
              </a:path>
            </a:pathLst>
          </a:custGeom>
          <a:solidFill>
            <a:srgbClr val="22396E"/>
          </a:solidFill>
          <a:ln>
            <a:noFill/>
          </a:ln>
        </p:spPr>
        <p:txBody>
          <a:bodyPr vert="horz" wrap="square" lIns="91440" tIns="45720" rIns="91440" bIns="45720" numCol="1" anchor="t" anchorCtr="0" compatLnSpc="1">
            <a:prstTxWarp prst="textNoShape">
              <a:avLst/>
            </a:prstTxWarp>
          </a:bodyPr>
          <a:lstStyle/>
          <a:p>
            <a:endParaRPr lang="en-ID">
              <a:solidFill>
                <a:schemeClr val="tx2"/>
              </a:solidFill>
            </a:endParaRPr>
          </a:p>
        </p:txBody>
      </p:sp>
    </p:spTree>
    <p:extLst>
      <p:ext uri="{BB962C8B-B14F-4D97-AF65-F5344CB8AC3E}">
        <p14:creationId xmlns:p14="http://schemas.microsoft.com/office/powerpoint/2010/main" val="3047812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5AF5017-210A-4F45-9FB1-BBBD365720FF}"/>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FDB1A6E-E6A7-47AE-BF2C-577E53C92F0B}"/>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6C1D54FE-A5F3-48B8-933D-9C932E033991}"/>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8A87A34-81AB-432B-8DAE-1953F412C126}" type="datetimeFigureOut">
              <a:rPr lang="en-US" smtClean="0"/>
              <a:pPr/>
              <a:t>5/11/2022</a:t>
            </a:fld>
            <a:endParaRPr lang="en-US" dirty="0"/>
          </a:p>
        </p:txBody>
      </p:sp>
      <p:sp>
        <p:nvSpPr>
          <p:cNvPr id="5" name="Footer Placeholder 4">
            <a:extLst>
              <a:ext uri="{FF2B5EF4-FFF2-40B4-BE49-F238E27FC236}">
                <a16:creationId xmlns:a16="http://schemas.microsoft.com/office/drawing/2014/main" id="{4DFDFED3-38FC-42EF-992A-A785F7879328}"/>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6FDF5D35-EF60-4F12-ADA2-82794CDB037C}"/>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D22F896-40B5-4ADD-8801-0D06FADFA095}" type="slidenum">
              <a:rPr lang="en-US" smtClean="0"/>
              <a:pPr/>
              <a:t>‹nº›</a:t>
            </a:fld>
            <a:endParaRPr lang="en-US" dirty="0"/>
          </a:p>
        </p:txBody>
      </p:sp>
      <p:sp>
        <p:nvSpPr>
          <p:cNvPr id="7" name="Freeform 5">
            <a:extLst>
              <a:ext uri="{FF2B5EF4-FFF2-40B4-BE49-F238E27FC236}">
                <a16:creationId xmlns:a16="http://schemas.microsoft.com/office/drawing/2014/main" id="{A582AAF1-6856-47D0-AA36-C0E557D49E6F}"/>
              </a:ext>
            </a:extLst>
          </p:cNvPr>
          <p:cNvSpPr>
            <a:spLocks/>
          </p:cNvSpPr>
          <p:nvPr/>
        </p:nvSpPr>
        <p:spPr bwMode="auto">
          <a:xfrm>
            <a:off x="0" y="5903119"/>
            <a:ext cx="9144000" cy="954881"/>
          </a:xfrm>
          <a:custGeom>
            <a:avLst/>
            <a:gdLst>
              <a:gd name="T0" fmla="*/ 15120 w 15360"/>
              <a:gd name="T1" fmla="*/ 355 h 1604"/>
              <a:gd name="T2" fmla="*/ 14945 w 15360"/>
              <a:gd name="T3" fmla="*/ 685 h 1604"/>
              <a:gd name="T4" fmla="*/ 14700 w 15360"/>
              <a:gd name="T5" fmla="*/ 645 h 1604"/>
              <a:gd name="T6" fmla="*/ 14406 w 15360"/>
              <a:gd name="T7" fmla="*/ 702 h 1604"/>
              <a:gd name="T8" fmla="*/ 14097 w 15360"/>
              <a:gd name="T9" fmla="*/ 576 h 1604"/>
              <a:gd name="T10" fmla="*/ 13905 w 15360"/>
              <a:gd name="T11" fmla="*/ 518 h 1604"/>
              <a:gd name="T12" fmla="*/ 13603 w 15360"/>
              <a:gd name="T13" fmla="*/ 384 h 1604"/>
              <a:gd name="T14" fmla="*/ 13286 w 15360"/>
              <a:gd name="T15" fmla="*/ 386 h 1604"/>
              <a:gd name="T16" fmla="*/ 12966 w 15360"/>
              <a:gd name="T17" fmla="*/ 545 h 1604"/>
              <a:gd name="T18" fmla="*/ 12753 w 15360"/>
              <a:gd name="T19" fmla="*/ 608 h 1604"/>
              <a:gd name="T20" fmla="*/ 12543 w 15360"/>
              <a:gd name="T21" fmla="*/ 660 h 1604"/>
              <a:gd name="T22" fmla="*/ 12365 w 15360"/>
              <a:gd name="T23" fmla="*/ 746 h 1604"/>
              <a:gd name="T24" fmla="*/ 12119 w 15360"/>
              <a:gd name="T25" fmla="*/ 562 h 1604"/>
              <a:gd name="T26" fmla="*/ 11848 w 15360"/>
              <a:gd name="T27" fmla="*/ 401 h 1604"/>
              <a:gd name="T28" fmla="*/ 11616 w 15360"/>
              <a:gd name="T29" fmla="*/ 276 h 1604"/>
              <a:gd name="T30" fmla="*/ 11249 w 15360"/>
              <a:gd name="T31" fmla="*/ 29 h 1604"/>
              <a:gd name="T32" fmla="*/ 10840 w 15360"/>
              <a:gd name="T33" fmla="*/ 29 h 1604"/>
              <a:gd name="T34" fmla="*/ 10476 w 15360"/>
              <a:gd name="T35" fmla="*/ 271 h 1604"/>
              <a:gd name="T36" fmla="*/ 10308 w 15360"/>
              <a:gd name="T37" fmla="*/ 401 h 1604"/>
              <a:gd name="T38" fmla="*/ 10107 w 15360"/>
              <a:gd name="T39" fmla="*/ 495 h 1604"/>
              <a:gd name="T40" fmla="*/ 9836 w 15360"/>
              <a:gd name="T41" fmla="*/ 537 h 1604"/>
              <a:gd name="T42" fmla="*/ 9494 w 15360"/>
              <a:gd name="T43" fmla="*/ 622 h 1604"/>
              <a:gd name="T44" fmla="*/ 9264 w 15360"/>
              <a:gd name="T45" fmla="*/ 489 h 1604"/>
              <a:gd name="T46" fmla="*/ 9072 w 15360"/>
              <a:gd name="T47" fmla="*/ 491 h 1604"/>
              <a:gd name="T48" fmla="*/ 8886 w 15360"/>
              <a:gd name="T49" fmla="*/ 424 h 1604"/>
              <a:gd name="T50" fmla="*/ 8605 w 15360"/>
              <a:gd name="T51" fmla="*/ 290 h 1604"/>
              <a:gd name="T52" fmla="*/ 8304 w 15360"/>
              <a:gd name="T53" fmla="*/ 311 h 1604"/>
              <a:gd name="T54" fmla="*/ 8028 w 15360"/>
              <a:gd name="T55" fmla="*/ 505 h 1604"/>
              <a:gd name="T56" fmla="*/ 7770 w 15360"/>
              <a:gd name="T57" fmla="*/ 539 h 1604"/>
              <a:gd name="T58" fmla="*/ 7532 w 15360"/>
              <a:gd name="T59" fmla="*/ 578 h 1604"/>
              <a:gd name="T60" fmla="*/ 7356 w 15360"/>
              <a:gd name="T61" fmla="*/ 464 h 1604"/>
              <a:gd name="T62" fmla="*/ 7150 w 15360"/>
              <a:gd name="T63" fmla="*/ 445 h 1604"/>
              <a:gd name="T64" fmla="*/ 6914 w 15360"/>
              <a:gd name="T65" fmla="*/ 554 h 1604"/>
              <a:gd name="T66" fmla="*/ 6678 w 15360"/>
              <a:gd name="T67" fmla="*/ 647 h 1604"/>
              <a:gd name="T68" fmla="*/ 6384 w 15360"/>
              <a:gd name="T69" fmla="*/ 679 h 1604"/>
              <a:gd name="T70" fmla="*/ 6257 w 15360"/>
              <a:gd name="T71" fmla="*/ 581 h 1604"/>
              <a:gd name="T72" fmla="*/ 6075 w 15360"/>
              <a:gd name="T73" fmla="*/ 522 h 1604"/>
              <a:gd name="T74" fmla="*/ 5885 w 15360"/>
              <a:gd name="T75" fmla="*/ 401 h 1604"/>
              <a:gd name="T76" fmla="*/ 5530 w 15360"/>
              <a:gd name="T77" fmla="*/ 228 h 1604"/>
              <a:gd name="T78" fmla="*/ 5121 w 15360"/>
              <a:gd name="T79" fmla="*/ 267 h 1604"/>
              <a:gd name="T80" fmla="*/ 4758 w 15360"/>
              <a:gd name="T81" fmla="*/ 568 h 1604"/>
              <a:gd name="T82" fmla="*/ 4441 w 15360"/>
              <a:gd name="T83" fmla="*/ 547 h 1604"/>
              <a:gd name="T84" fmla="*/ 4143 w 15360"/>
              <a:gd name="T85" fmla="*/ 570 h 1604"/>
              <a:gd name="T86" fmla="*/ 3905 w 15360"/>
              <a:gd name="T87" fmla="*/ 723 h 1604"/>
              <a:gd name="T88" fmla="*/ 3686 w 15360"/>
              <a:gd name="T89" fmla="*/ 725 h 1604"/>
              <a:gd name="T90" fmla="*/ 3469 w 15360"/>
              <a:gd name="T91" fmla="*/ 835 h 1604"/>
              <a:gd name="T92" fmla="*/ 3256 w 15360"/>
              <a:gd name="T93" fmla="*/ 923 h 1604"/>
              <a:gd name="T94" fmla="*/ 3009 w 15360"/>
              <a:gd name="T95" fmla="*/ 885 h 1604"/>
              <a:gd name="T96" fmla="*/ 2828 w 15360"/>
              <a:gd name="T97" fmla="*/ 683 h 1604"/>
              <a:gd name="T98" fmla="*/ 2600 w 15360"/>
              <a:gd name="T99" fmla="*/ 556 h 1604"/>
              <a:gd name="T100" fmla="*/ 2298 w 15360"/>
              <a:gd name="T101" fmla="*/ 388 h 1604"/>
              <a:gd name="T102" fmla="*/ 2026 w 15360"/>
              <a:gd name="T103" fmla="*/ 378 h 1604"/>
              <a:gd name="T104" fmla="*/ 1730 w 15360"/>
              <a:gd name="T105" fmla="*/ 512 h 1604"/>
              <a:gd name="T106" fmla="*/ 1507 w 15360"/>
              <a:gd name="T107" fmla="*/ 846 h 1604"/>
              <a:gd name="T108" fmla="*/ 1252 w 15360"/>
              <a:gd name="T109" fmla="*/ 800 h 1604"/>
              <a:gd name="T110" fmla="*/ 1008 w 15360"/>
              <a:gd name="T111" fmla="*/ 835 h 1604"/>
              <a:gd name="T112" fmla="*/ 732 w 15360"/>
              <a:gd name="T113" fmla="*/ 775 h 1604"/>
              <a:gd name="T114" fmla="*/ 369 w 15360"/>
              <a:gd name="T115" fmla="*/ 554 h 1604"/>
              <a:gd name="T116" fmla="*/ 52 w 15360"/>
              <a:gd name="T117" fmla="*/ 558 h 16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5360" h="1604">
                <a:moveTo>
                  <a:pt x="15360" y="192"/>
                </a:moveTo>
                <a:lnTo>
                  <a:pt x="15360" y="192"/>
                </a:lnTo>
                <a:lnTo>
                  <a:pt x="15322" y="209"/>
                </a:lnTo>
                <a:lnTo>
                  <a:pt x="15285" y="228"/>
                </a:lnTo>
                <a:lnTo>
                  <a:pt x="15249" y="249"/>
                </a:lnTo>
                <a:lnTo>
                  <a:pt x="15214" y="272"/>
                </a:lnTo>
                <a:lnTo>
                  <a:pt x="15181" y="299"/>
                </a:lnTo>
                <a:lnTo>
                  <a:pt x="15151" y="326"/>
                </a:lnTo>
                <a:lnTo>
                  <a:pt x="15120" y="355"/>
                </a:lnTo>
                <a:lnTo>
                  <a:pt x="15093" y="386"/>
                </a:lnTo>
                <a:lnTo>
                  <a:pt x="15066" y="418"/>
                </a:lnTo>
                <a:lnTo>
                  <a:pt x="15043" y="453"/>
                </a:lnTo>
                <a:lnTo>
                  <a:pt x="15022" y="487"/>
                </a:lnTo>
                <a:lnTo>
                  <a:pt x="15001" y="526"/>
                </a:lnTo>
                <a:lnTo>
                  <a:pt x="14984" y="562"/>
                </a:lnTo>
                <a:lnTo>
                  <a:pt x="14968" y="602"/>
                </a:lnTo>
                <a:lnTo>
                  <a:pt x="14955" y="643"/>
                </a:lnTo>
                <a:lnTo>
                  <a:pt x="14945" y="685"/>
                </a:lnTo>
                <a:lnTo>
                  <a:pt x="14945" y="685"/>
                </a:lnTo>
                <a:lnTo>
                  <a:pt x="14916" y="675"/>
                </a:lnTo>
                <a:lnTo>
                  <a:pt x="14886" y="668"/>
                </a:lnTo>
                <a:lnTo>
                  <a:pt x="14857" y="660"/>
                </a:lnTo>
                <a:lnTo>
                  <a:pt x="14826" y="654"/>
                </a:lnTo>
                <a:lnTo>
                  <a:pt x="14794" y="650"/>
                </a:lnTo>
                <a:lnTo>
                  <a:pt x="14763" y="647"/>
                </a:lnTo>
                <a:lnTo>
                  <a:pt x="14732" y="645"/>
                </a:lnTo>
                <a:lnTo>
                  <a:pt x="14700" y="645"/>
                </a:lnTo>
                <a:lnTo>
                  <a:pt x="14700" y="645"/>
                </a:lnTo>
                <a:lnTo>
                  <a:pt x="14661" y="647"/>
                </a:lnTo>
                <a:lnTo>
                  <a:pt x="14623" y="649"/>
                </a:lnTo>
                <a:lnTo>
                  <a:pt x="14584" y="652"/>
                </a:lnTo>
                <a:lnTo>
                  <a:pt x="14548" y="660"/>
                </a:lnTo>
                <a:lnTo>
                  <a:pt x="14511" y="668"/>
                </a:lnTo>
                <a:lnTo>
                  <a:pt x="14475" y="677"/>
                </a:lnTo>
                <a:lnTo>
                  <a:pt x="14440" y="689"/>
                </a:lnTo>
                <a:lnTo>
                  <a:pt x="14406" y="702"/>
                </a:lnTo>
                <a:lnTo>
                  <a:pt x="14406" y="702"/>
                </a:lnTo>
                <a:lnTo>
                  <a:pt x="14373" y="675"/>
                </a:lnTo>
                <a:lnTo>
                  <a:pt x="14340" y="650"/>
                </a:lnTo>
                <a:lnTo>
                  <a:pt x="14304" y="627"/>
                </a:lnTo>
                <a:lnTo>
                  <a:pt x="14266" y="610"/>
                </a:lnTo>
                <a:lnTo>
                  <a:pt x="14225" y="595"/>
                </a:lnTo>
                <a:lnTo>
                  <a:pt x="14183" y="585"/>
                </a:lnTo>
                <a:lnTo>
                  <a:pt x="14141" y="579"/>
                </a:lnTo>
                <a:lnTo>
                  <a:pt x="14097" y="576"/>
                </a:lnTo>
                <a:lnTo>
                  <a:pt x="14097" y="576"/>
                </a:lnTo>
                <a:lnTo>
                  <a:pt x="14068" y="578"/>
                </a:lnTo>
                <a:lnTo>
                  <a:pt x="14041" y="579"/>
                </a:lnTo>
                <a:lnTo>
                  <a:pt x="14014" y="583"/>
                </a:lnTo>
                <a:lnTo>
                  <a:pt x="13987" y="589"/>
                </a:lnTo>
                <a:lnTo>
                  <a:pt x="13987" y="589"/>
                </a:lnTo>
                <a:lnTo>
                  <a:pt x="13960" y="564"/>
                </a:lnTo>
                <a:lnTo>
                  <a:pt x="13933" y="541"/>
                </a:lnTo>
                <a:lnTo>
                  <a:pt x="13905" y="518"/>
                </a:lnTo>
                <a:lnTo>
                  <a:pt x="13874" y="497"/>
                </a:lnTo>
                <a:lnTo>
                  <a:pt x="13843" y="478"/>
                </a:lnTo>
                <a:lnTo>
                  <a:pt x="13812" y="460"/>
                </a:lnTo>
                <a:lnTo>
                  <a:pt x="13780" y="443"/>
                </a:lnTo>
                <a:lnTo>
                  <a:pt x="13745" y="428"/>
                </a:lnTo>
                <a:lnTo>
                  <a:pt x="13713" y="414"/>
                </a:lnTo>
                <a:lnTo>
                  <a:pt x="13676" y="403"/>
                </a:lnTo>
                <a:lnTo>
                  <a:pt x="13642" y="391"/>
                </a:lnTo>
                <a:lnTo>
                  <a:pt x="13603" y="384"/>
                </a:lnTo>
                <a:lnTo>
                  <a:pt x="13567" y="378"/>
                </a:lnTo>
                <a:lnTo>
                  <a:pt x="13528" y="372"/>
                </a:lnTo>
                <a:lnTo>
                  <a:pt x="13490" y="370"/>
                </a:lnTo>
                <a:lnTo>
                  <a:pt x="13452" y="368"/>
                </a:lnTo>
                <a:lnTo>
                  <a:pt x="13452" y="368"/>
                </a:lnTo>
                <a:lnTo>
                  <a:pt x="13409" y="370"/>
                </a:lnTo>
                <a:lnTo>
                  <a:pt x="13367" y="372"/>
                </a:lnTo>
                <a:lnTo>
                  <a:pt x="13327" y="378"/>
                </a:lnTo>
                <a:lnTo>
                  <a:pt x="13286" y="386"/>
                </a:lnTo>
                <a:lnTo>
                  <a:pt x="13246" y="397"/>
                </a:lnTo>
                <a:lnTo>
                  <a:pt x="13208" y="409"/>
                </a:lnTo>
                <a:lnTo>
                  <a:pt x="13169" y="422"/>
                </a:lnTo>
                <a:lnTo>
                  <a:pt x="13133" y="437"/>
                </a:lnTo>
                <a:lnTo>
                  <a:pt x="13098" y="457"/>
                </a:lnTo>
                <a:lnTo>
                  <a:pt x="13064" y="476"/>
                </a:lnTo>
                <a:lnTo>
                  <a:pt x="13029" y="497"/>
                </a:lnTo>
                <a:lnTo>
                  <a:pt x="12996" y="520"/>
                </a:lnTo>
                <a:lnTo>
                  <a:pt x="12966" y="545"/>
                </a:lnTo>
                <a:lnTo>
                  <a:pt x="12937" y="570"/>
                </a:lnTo>
                <a:lnTo>
                  <a:pt x="12908" y="599"/>
                </a:lnTo>
                <a:lnTo>
                  <a:pt x="12881" y="627"/>
                </a:lnTo>
                <a:lnTo>
                  <a:pt x="12881" y="627"/>
                </a:lnTo>
                <a:lnTo>
                  <a:pt x="12851" y="618"/>
                </a:lnTo>
                <a:lnTo>
                  <a:pt x="12818" y="612"/>
                </a:lnTo>
                <a:lnTo>
                  <a:pt x="12785" y="608"/>
                </a:lnTo>
                <a:lnTo>
                  <a:pt x="12753" y="608"/>
                </a:lnTo>
                <a:lnTo>
                  <a:pt x="12753" y="608"/>
                </a:lnTo>
                <a:lnTo>
                  <a:pt x="12728" y="608"/>
                </a:lnTo>
                <a:lnTo>
                  <a:pt x="12703" y="610"/>
                </a:lnTo>
                <a:lnTo>
                  <a:pt x="12678" y="614"/>
                </a:lnTo>
                <a:lnTo>
                  <a:pt x="12655" y="618"/>
                </a:lnTo>
                <a:lnTo>
                  <a:pt x="12632" y="624"/>
                </a:lnTo>
                <a:lnTo>
                  <a:pt x="12609" y="631"/>
                </a:lnTo>
                <a:lnTo>
                  <a:pt x="12586" y="641"/>
                </a:lnTo>
                <a:lnTo>
                  <a:pt x="12564" y="650"/>
                </a:lnTo>
                <a:lnTo>
                  <a:pt x="12543" y="660"/>
                </a:lnTo>
                <a:lnTo>
                  <a:pt x="12522" y="672"/>
                </a:lnTo>
                <a:lnTo>
                  <a:pt x="12503" y="685"/>
                </a:lnTo>
                <a:lnTo>
                  <a:pt x="12484" y="698"/>
                </a:lnTo>
                <a:lnTo>
                  <a:pt x="12467" y="714"/>
                </a:lnTo>
                <a:lnTo>
                  <a:pt x="12449" y="729"/>
                </a:lnTo>
                <a:lnTo>
                  <a:pt x="12432" y="744"/>
                </a:lnTo>
                <a:lnTo>
                  <a:pt x="12417" y="762"/>
                </a:lnTo>
                <a:lnTo>
                  <a:pt x="12417" y="762"/>
                </a:lnTo>
                <a:lnTo>
                  <a:pt x="12365" y="746"/>
                </a:lnTo>
                <a:lnTo>
                  <a:pt x="12311" y="735"/>
                </a:lnTo>
                <a:lnTo>
                  <a:pt x="12255" y="725"/>
                </a:lnTo>
                <a:lnTo>
                  <a:pt x="12200" y="721"/>
                </a:lnTo>
                <a:lnTo>
                  <a:pt x="12200" y="721"/>
                </a:lnTo>
                <a:lnTo>
                  <a:pt x="12188" y="687"/>
                </a:lnTo>
                <a:lnTo>
                  <a:pt x="12175" y="654"/>
                </a:lnTo>
                <a:lnTo>
                  <a:pt x="12159" y="622"/>
                </a:lnTo>
                <a:lnTo>
                  <a:pt x="12140" y="591"/>
                </a:lnTo>
                <a:lnTo>
                  <a:pt x="12119" y="562"/>
                </a:lnTo>
                <a:lnTo>
                  <a:pt x="12096" y="535"/>
                </a:lnTo>
                <a:lnTo>
                  <a:pt x="12071" y="510"/>
                </a:lnTo>
                <a:lnTo>
                  <a:pt x="12044" y="487"/>
                </a:lnTo>
                <a:lnTo>
                  <a:pt x="12015" y="466"/>
                </a:lnTo>
                <a:lnTo>
                  <a:pt x="11985" y="449"/>
                </a:lnTo>
                <a:lnTo>
                  <a:pt x="11952" y="432"/>
                </a:lnTo>
                <a:lnTo>
                  <a:pt x="11919" y="418"/>
                </a:lnTo>
                <a:lnTo>
                  <a:pt x="11885" y="409"/>
                </a:lnTo>
                <a:lnTo>
                  <a:pt x="11848" y="401"/>
                </a:lnTo>
                <a:lnTo>
                  <a:pt x="11812" y="395"/>
                </a:lnTo>
                <a:lnTo>
                  <a:pt x="11773" y="393"/>
                </a:lnTo>
                <a:lnTo>
                  <a:pt x="11773" y="393"/>
                </a:lnTo>
                <a:lnTo>
                  <a:pt x="11733" y="395"/>
                </a:lnTo>
                <a:lnTo>
                  <a:pt x="11695" y="401"/>
                </a:lnTo>
                <a:lnTo>
                  <a:pt x="11695" y="401"/>
                </a:lnTo>
                <a:lnTo>
                  <a:pt x="11672" y="357"/>
                </a:lnTo>
                <a:lnTo>
                  <a:pt x="11645" y="315"/>
                </a:lnTo>
                <a:lnTo>
                  <a:pt x="11616" y="276"/>
                </a:lnTo>
                <a:lnTo>
                  <a:pt x="11583" y="238"/>
                </a:lnTo>
                <a:lnTo>
                  <a:pt x="11549" y="203"/>
                </a:lnTo>
                <a:lnTo>
                  <a:pt x="11512" y="169"/>
                </a:lnTo>
                <a:lnTo>
                  <a:pt x="11472" y="140"/>
                </a:lnTo>
                <a:lnTo>
                  <a:pt x="11432" y="111"/>
                </a:lnTo>
                <a:lnTo>
                  <a:pt x="11388" y="86"/>
                </a:lnTo>
                <a:lnTo>
                  <a:pt x="11343" y="63"/>
                </a:lnTo>
                <a:lnTo>
                  <a:pt x="11297" y="46"/>
                </a:lnTo>
                <a:lnTo>
                  <a:pt x="11249" y="29"/>
                </a:lnTo>
                <a:lnTo>
                  <a:pt x="11199" y="17"/>
                </a:lnTo>
                <a:lnTo>
                  <a:pt x="11149" y="8"/>
                </a:lnTo>
                <a:lnTo>
                  <a:pt x="11098" y="2"/>
                </a:lnTo>
                <a:lnTo>
                  <a:pt x="11044" y="0"/>
                </a:lnTo>
                <a:lnTo>
                  <a:pt x="11044" y="0"/>
                </a:lnTo>
                <a:lnTo>
                  <a:pt x="10992" y="2"/>
                </a:lnTo>
                <a:lnTo>
                  <a:pt x="10940" y="8"/>
                </a:lnTo>
                <a:lnTo>
                  <a:pt x="10890" y="17"/>
                </a:lnTo>
                <a:lnTo>
                  <a:pt x="10840" y="29"/>
                </a:lnTo>
                <a:lnTo>
                  <a:pt x="10792" y="44"/>
                </a:lnTo>
                <a:lnTo>
                  <a:pt x="10746" y="63"/>
                </a:lnTo>
                <a:lnTo>
                  <a:pt x="10702" y="84"/>
                </a:lnTo>
                <a:lnTo>
                  <a:pt x="10660" y="109"/>
                </a:lnTo>
                <a:lnTo>
                  <a:pt x="10618" y="136"/>
                </a:lnTo>
                <a:lnTo>
                  <a:pt x="10579" y="167"/>
                </a:lnTo>
                <a:lnTo>
                  <a:pt x="10543" y="200"/>
                </a:lnTo>
                <a:lnTo>
                  <a:pt x="10508" y="234"/>
                </a:lnTo>
                <a:lnTo>
                  <a:pt x="10476" y="271"/>
                </a:lnTo>
                <a:lnTo>
                  <a:pt x="10447" y="311"/>
                </a:lnTo>
                <a:lnTo>
                  <a:pt x="10420" y="351"/>
                </a:lnTo>
                <a:lnTo>
                  <a:pt x="10395" y="395"/>
                </a:lnTo>
                <a:lnTo>
                  <a:pt x="10395" y="395"/>
                </a:lnTo>
                <a:lnTo>
                  <a:pt x="10387" y="393"/>
                </a:lnTo>
                <a:lnTo>
                  <a:pt x="10387" y="393"/>
                </a:lnTo>
                <a:lnTo>
                  <a:pt x="10360" y="395"/>
                </a:lnTo>
                <a:lnTo>
                  <a:pt x="10333" y="397"/>
                </a:lnTo>
                <a:lnTo>
                  <a:pt x="10308" y="401"/>
                </a:lnTo>
                <a:lnTo>
                  <a:pt x="10284" y="407"/>
                </a:lnTo>
                <a:lnTo>
                  <a:pt x="10259" y="413"/>
                </a:lnTo>
                <a:lnTo>
                  <a:pt x="10236" y="420"/>
                </a:lnTo>
                <a:lnTo>
                  <a:pt x="10212" y="430"/>
                </a:lnTo>
                <a:lnTo>
                  <a:pt x="10189" y="441"/>
                </a:lnTo>
                <a:lnTo>
                  <a:pt x="10168" y="453"/>
                </a:lnTo>
                <a:lnTo>
                  <a:pt x="10147" y="464"/>
                </a:lnTo>
                <a:lnTo>
                  <a:pt x="10126" y="480"/>
                </a:lnTo>
                <a:lnTo>
                  <a:pt x="10107" y="495"/>
                </a:lnTo>
                <a:lnTo>
                  <a:pt x="10088" y="510"/>
                </a:lnTo>
                <a:lnTo>
                  <a:pt x="10070" y="528"/>
                </a:lnTo>
                <a:lnTo>
                  <a:pt x="10053" y="547"/>
                </a:lnTo>
                <a:lnTo>
                  <a:pt x="10038" y="564"/>
                </a:lnTo>
                <a:lnTo>
                  <a:pt x="10038" y="564"/>
                </a:lnTo>
                <a:lnTo>
                  <a:pt x="9990" y="553"/>
                </a:lnTo>
                <a:lnTo>
                  <a:pt x="9940" y="545"/>
                </a:lnTo>
                <a:lnTo>
                  <a:pt x="9888" y="539"/>
                </a:lnTo>
                <a:lnTo>
                  <a:pt x="9836" y="537"/>
                </a:lnTo>
                <a:lnTo>
                  <a:pt x="9836" y="537"/>
                </a:lnTo>
                <a:lnTo>
                  <a:pt x="9790" y="539"/>
                </a:lnTo>
                <a:lnTo>
                  <a:pt x="9746" y="543"/>
                </a:lnTo>
                <a:lnTo>
                  <a:pt x="9702" y="549"/>
                </a:lnTo>
                <a:lnTo>
                  <a:pt x="9658" y="558"/>
                </a:lnTo>
                <a:lnTo>
                  <a:pt x="9615" y="572"/>
                </a:lnTo>
                <a:lnTo>
                  <a:pt x="9573" y="585"/>
                </a:lnTo>
                <a:lnTo>
                  <a:pt x="9533" y="602"/>
                </a:lnTo>
                <a:lnTo>
                  <a:pt x="9494" y="622"/>
                </a:lnTo>
                <a:lnTo>
                  <a:pt x="9494" y="622"/>
                </a:lnTo>
                <a:lnTo>
                  <a:pt x="9462" y="591"/>
                </a:lnTo>
                <a:lnTo>
                  <a:pt x="9427" y="562"/>
                </a:lnTo>
                <a:lnTo>
                  <a:pt x="9391" y="539"/>
                </a:lnTo>
                <a:lnTo>
                  <a:pt x="9350" y="518"/>
                </a:lnTo>
                <a:lnTo>
                  <a:pt x="9329" y="510"/>
                </a:lnTo>
                <a:lnTo>
                  <a:pt x="9308" y="503"/>
                </a:lnTo>
                <a:lnTo>
                  <a:pt x="9287" y="495"/>
                </a:lnTo>
                <a:lnTo>
                  <a:pt x="9264" y="489"/>
                </a:lnTo>
                <a:lnTo>
                  <a:pt x="9241" y="485"/>
                </a:lnTo>
                <a:lnTo>
                  <a:pt x="9218" y="484"/>
                </a:lnTo>
                <a:lnTo>
                  <a:pt x="9195" y="482"/>
                </a:lnTo>
                <a:lnTo>
                  <a:pt x="9172" y="480"/>
                </a:lnTo>
                <a:lnTo>
                  <a:pt x="9172" y="480"/>
                </a:lnTo>
                <a:lnTo>
                  <a:pt x="9147" y="482"/>
                </a:lnTo>
                <a:lnTo>
                  <a:pt x="9120" y="484"/>
                </a:lnTo>
                <a:lnTo>
                  <a:pt x="9097" y="487"/>
                </a:lnTo>
                <a:lnTo>
                  <a:pt x="9072" y="491"/>
                </a:lnTo>
                <a:lnTo>
                  <a:pt x="9049" y="497"/>
                </a:lnTo>
                <a:lnTo>
                  <a:pt x="9026" y="505"/>
                </a:lnTo>
                <a:lnTo>
                  <a:pt x="9003" y="514"/>
                </a:lnTo>
                <a:lnTo>
                  <a:pt x="8980" y="524"/>
                </a:lnTo>
                <a:lnTo>
                  <a:pt x="8980" y="524"/>
                </a:lnTo>
                <a:lnTo>
                  <a:pt x="8959" y="497"/>
                </a:lnTo>
                <a:lnTo>
                  <a:pt x="8936" y="470"/>
                </a:lnTo>
                <a:lnTo>
                  <a:pt x="8913" y="447"/>
                </a:lnTo>
                <a:lnTo>
                  <a:pt x="8886" y="424"/>
                </a:lnTo>
                <a:lnTo>
                  <a:pt x="8859" y="401"/>
                </a:lnTo>
                <a:lnTo>
                  <a:pt x="8832" y="382"/>
                </a:lnTo>
                <a:lnTo>
                  <a:pt x="8801" y="363"/>
                </a:lnTo>
                <a:lnTo>
                  <a:pt x="8772" y="345"/>
                </a:lnTo>
                <a:lnTo>
                  <a:pt x="8740" y="332"/>
                </a:lnTo>
                <a:lnTo>
                  <a:pt x="8707" y="318"/>
                </a:lnTo>
                <a:lnTo>
                  <a:pt x="8675" y="307"/>
                </a:lnTo>
                <a:lnTo>
                  <a:pt x="8640" y="297"/>
                </a:lnTo>
                <a:lnTo>
                  <a:pt x="8605" y="290"/>
                </a:lnTo>
                <a:lnTo>
                  <a:pt x="8569" y="284"/>
                </a:lnTo>
                <a:lnTo>
                  <a:pt x="8534" y="280"/>
                </a:lnTo>
                <a:lnTo>
                  <a:pt x="8496" y="280"/>
                </a:lnTo>
                <a:lnTo>
                  <a:pt x="8496" y="280"/>
                </a:lnTo>
                <a:lnTo>
                  <a:pt x="8456" y="280"/>
                </a:lnTo>
                <a:lnTo>
                  <a:pt x="8417" y="284"/>
                </a:lnTo>
                <a:lnTo>
                  <a:pt x="8379" y="292"/>
                </a:lnTo>
                <a:lnTo>
                  <a:pt x="8340" y="299"/>
                </a:lnTo>
                <a:lnTo>
                  <a:pt x="8304" y="311"/>
                </a:lnTo>
                <a:lnTo>
                  <a:pt x="8268" y="324"/>
                </a:lnTo>
                <a:lnTo>
                  <a:pt x="8233" y="340"/>
                </a:lnTo>
                <a:lnTo>
                  <a:pt x="8198" y="359"/>
                </a:lnTo>
                <a:lnTo>
                  <a:pt x="8168" y="378"/>
                </a:lnTo>
                <a:lnTo>
                  <a:pt x="8137" y="399"/>
                </a:lnTo>
                <a:lnTo>
                  <a:pt x="8106" y="422"/>
                </a:lnTo>
                <a:lnTo>
                  <a:pt x="8079" y="449"/>
                </a:lnTo>
                <a:lnTo>
                  <a:pt x="8052" y="476"/>
                </a:lnTo>
                <a:lnTo>
                  <a:pt x="8028" y="505"/>
                </a:lnTo>
                <a:lnTo>
                  <a:pt x="8004" y="533"/>
                </a:lnTo>
                <a:lnTo>
                  <a:pt x="7985" y="566"/>
                </a:lnTo>
                <a:lnTo>
                  <a:pt x="7985" y="566"/>
                </a:lnTo>
                <a:lnTo>
                  <a:pt x="7941" y="553"/>
                </a:lnTo>
                <a:lnTo>
                  <a:pt x="7897" y="545"/>
                </a:lnTo>
                <a:lnTo>
                  <a:pt x="7851" y="539"/>
                </a:lnTo>
                <a:lnTo>
                  <a:pt x="7805" y="537"/>
                </a:lnTo>
                <a:lnTo>
                  <a:pt x="7805" y="537"/>
                </a:lnTo>
                <a:lnTo>
                  <a:pt x="7770" y="539"/>
                </a:lnTo>
                <a:lnTo>
                  <a:pt x="7736" y="541"/>
                </a:lnTo>
                <a:lnTo>
                  <a:pt x="7703" y="545"/>
                </a:lnTo>
                <a:lnTo>
                  <a:pt x="7670" y="553"/>
                </a:lnTo>
                <a:lnTo>
                  <a:pt x="7638" y="560"/>
                </a:lnTo>
                <a:lnTo>
                  <a:pt x="7607" y="570"/>
                </a:lnTo>
                <a:lnTo>
                  <a:pt x="7576" y="583"/>
                </a:lnTo>
                <a:lnTo>
                  <a:pt x="7548" y="595"/>
                </a:lnTo>
                <a:lnTo>
                  <a:pt x="7548" y="595"/>
                </a:lnTo>
                <a:lnTo>
                  <a:pt x="7532" y="578"/>
                </a:lnTo>
                <a:lnTo>
                  <a:pt x="7515" y="562"/>
                </a:lnTo>
                <a:lnTo>
                  <a:pt x="7498" y="547"/>
                </a:lnTo>
                <a:lnTo>
                  <a:pt x="7480" y="531"/>
                </a:lnTo>
                <a:lnTo>
                  <a:pt x="7461" y="518"/>
                </a:lnTo>
                <a:lnTo>
                  <a:pt x="7442" y="505"/>
                </a:lnTo>
                <a:lnTo>
                  <a:pt x="7421" y="493"/>
                </a:lnTo>
                <a:lnTo>
                  <a:pt x="7400" y="482"/>
                </a:lnTo>
                <a:lnTo>
                  <a:pt x="7379" y="472"/>
                </a:lnTo>
                <a:lnTo>
                  <a:pt x="7356" y="464"/>
                </a:lnTo>
                <a:lnTo>
                  <a:pt x="7332" y="457"/>
                </a:lnTo>
                <a:lnTo>
                  <a:pt x="7309" y="451"/>
                </a:lnTo>
                <a:lnTo>
                  <a:pt x="7286" y="447"/>
                </a:lnTo>
                <a:lnTo>
                  <a:pt x="7261" y="443"/>
                </a:lnTo>
                <a:lnTo>
                  <a:pt x="7236" y="441"/>
                </a:lnTo>
                <a:lnTo>
                  <a:pt x="7212" y="439"/>
                </a:lnTo>
                <a:lnTo>
                  <a:pt x="7212" y="439"/>
                </a:lnTo>
                <a:lnTo>
                  <a:pt x="7181" y="441"/>
                </a:lnTo>
                <a:lnTo>
                  <a:pt x="7150" y="445"/>
                </a:lnTo>
                <a:lnTo>
                  <a:pt x="7121" y="449"/>
                </a:lnTo>
                <a:lnTo>
                  <a:pt x="7092" y="457"/>
                </a:lnTo>
                <a:lnTo>
                  <a:pt x="7064" y="466"/>
                </a:lnTo>
                <a:lnTo>
                  <a:pt x="7037" y="476"/>
                </a:lnTo>
                <a:lnTo>
                  <a:pt x="7010" y="489"/>
                </a:lnTo>
                <a:lnTo>
                  <a:pt x="6985" y="503"/>
                </a:lnTo>
                <a:lnTo>
                  <a:pt x="6960" y="518"/>
                </a:lnTo>
                <a:lnTo>
                  <a:pt x="6937" y="535"/>
                </a:lnTo>
                <a:lnTo>
                  <a:pt x="6914" y="554"/>
                </a:lnTo>
                <a:lnTo>
                  <a:pt x="6895" y="576"/>
                </a:lnTo>
                <a:lnTo>
                  <a:pt x="6876" y="597"/>
                </a:lnTo>
                <a:lnTo>
                  <a:pt x="6856" y="620"/>
                </a:lnTo>
                <a:lnTo>
                  <a:pt x="6841" y="643"/>
                </a:lnTo>
                <a:lnTo>
                  <a:pt x="6826" y="668"/>
                </a:lnTo>
                <a:lnTo>
                  <a:pt x="6826" y="668"/>
                </a:lnTo>
                <a:lnTo>
                  <a:pt x="6778" y="658"/>
                </a:lnTo>
                <a:lnTo>
                  <a:pt x="6728" y="650"/>
                </a:lnTo>
                <a:lnTo>
                  <a:pt x="6678" y="647"/>
                </a:lnTo>
                <a:lnTo>
                  <a:pt x="6628" y="645"/>
                </a:lnTo>
                <a:lnTo>
                  <a:pt x="6628" y="645"/>
                </a:lnTo>
                <a:lnTo>
                  <a:pt x="6591" y="645"/>
                </a:lnTo>
                <a:lnTo>
                  <a:pt x="6557" y="649"/>
                </a:lnTo>
                <a:lnTo>
                  <a:pt x="6520" y="650"/>
                </a:lnTo>
                <a:lnTo>
                  <a:pt x="6486" y="656"/>
                </a:lnTo>
                <a:lnTo>
                  <a:pt x="6451" y="664"/>
                </a:lnTo>
                <a:lnTo>
                  <a:pt x="6419" y="672"/>
                </a:lnTo>
                <a:lnTo>
                  <a:pt x="6384" y="679"/>
                </a:lnTo>
                <a:lnTo>
                  <a:pt x="6351" y="691"/>
                </a:lnTo>
                <a:lnTo>
                  <a:pt x="6351" y="691"/>
                </a:lnTo>
                <a:lnTo>
                  <a:pt x="6342" y="672"/>
                </a:lnTo>
                <a:lnTo>
                  <a:pt x="6330" y="654"/>
                </a:lnTo>
                <a:lnTo>
                  <a:pt x="6317" y="639"/>
                </a:lnTo>
                <a:lnTo>
                  <a:pt x="6303" y="622"/>
                </a:lnTo>
                <a:lnTo>
                  <a:pt x="6290" y="608"/>
                </a:lnTo>
                <a:lnTo>
                  <a:pt x="6273" y="593"/>
                </a:lnTo>
                <a:lnTo>
                  <a:pt x="6257" y="581"/>
                </a:lnTo>
                <a:lnTo>
                  <a:pt x="6240" y="570"/>
                </a:lnTo>
                <a:lnTo>
                  <a:pt x="6221" y="558"/>
                </a:lnTo>
                <a:lnTo>
                  <a:pt x="6202" y="549"/>
                </a:lnTo>
                <a:lnTo>
                  <a:pt x="6182" y="541"/>
                </a:lnTo>
                <a:lnTo>
                  <a:pt x="6161" y="535"/>
                </a:lnTo>
                <a:lnTo>
                  <a:pt x="6140" y="530"/>
                </a:lnTo>
                <a:lnTo>
                  <a:pt x="6119" y="526"/>
                </a:lnTo>
                <a:lnTo>
                  <a:pt x="6098" y="524"/>
                </a:lnTo>
                <a:lnTo>
                  <a:pt x="6075" y="522"/>
                </a:lnTo>
                <a:lnTo>
                  <a:pt x="6075" y="522"/>
                </a:lnTo>
                <a:lnTo>
                  <a:pt x="6056" y="524"/>
                </a:lnTo>
                <a:lnTo>
                  <a:pt x="6036" y="524"/>
                </a:lnTo>
                <a:lnTo>
                  <a:pt x="6000" y="531"/>
                </a:lnTo>
                <a:lnTo>
                  <a:pt x="6000" y="531"/>
                </a:lnTo>
                <a:lnTo>
                  <a:pt x="5975" y="497"/>
                </a:lnTo>
                <a:lnTo>
                  <a:pt x="5946" y="462"/>
                </a:lnTo>
                <a:lnTo>
                  <a:pt x="5916" y="432"/>
                </a:lnTo>
                <a:lnTo>
                  <a:pt x="5885" y="401"/>
                </a:lnTo>
                <a:lnTo>
                  <a:pt x="5850" y="372"/>
                </a:lnTo>
                <a:lnTo>
                  <a:pt x="5816" y="347"/>
                </a:lnTo>
                <a:lnTo>
                  <a:pt x="5779" y="322"/>
                </a:lnTo>
                <a:lnTo>
                  <a:pt x="5741" y="301"/>
                </a:lnTo>
                <a:lnTo>
                  <a:pt x="5700" y="282"/>
                </a:lnTo>
                <a:lnTo>
                  <a:pt x="5660" y="265"/>
                </a:lnTo>
                <a:lnTo>
                  <a:pt x="5618" y="249"/>
                </a:lnTo>
                <a:lnTo>
                  <a:pt x="5574" y="238"/>
                </a:lnTo>
                <a:lnTo>
                  <a:pt x="5530" y="228"/>
                </a:lnTo>
                <a:lnTo>
                  <a:pt x="5484" y="221"/>
                </a:lnTo>
                <a:lnTo>
                  <a:pt x="5437" y="217"/>
                </a:lnTo>
                <a:lnTo>
                  <a:pt x="5391" y="215"/>
                </a:lnTo>
                <a:lnTo>
                  <a:pt x="5391" y="215"/>
                </a:lnTo>
                <a:lnTo>
                  <a:pt x="5334" y="217"/>
                </a:lnTo>
                <a:lnTo>
                  <a:pt x="5278" y="223"/>
                </a:lnTo>
                <a:lnTo>
                  <a:pt x="5224" y="234"/>
                </a:lnTo>
                <a:lnTo>
                  <a:pt x="5171" y="248"/>
                </a:lnTo>
                <a:lnTo>
                  <a:pt x="5121" y="267"/>
                </a:lnTo>
                <a:lnTo>
                  <a:pt x="5071" y="288"/>
                </a:lnTo>
                <a:lnTo>
                  <a:pt x="5023" y="313"/>
                </a:lnTo>
                <a:lnTo>
                  <a:pt x="4977" y="340"/>
                </a:lnTo>
                <a:lnTo>
                  <a:pt x="4934" y="372"/>
                </a:lnTo>
                <a:lnTo>
                  <a:pt x="4894" y="405"/>
                </a:lnTo>
                <a:lnTo>
                  <a:pt x="4856" y="443"/>
                </a:lnTo>
                <a:lnTo>
                  <a:pt x="4819" y="482"/>
                </a:lnTo>
                <a:lnTo>
                  <a:pt x="4787" y="524"/>
                </a:lnTo>
                <a:lnTo>
                  <a:pt x="4758" y="568"/>
                </a:lnTo>
                <a:lnTo>
                  <a:pt x="4731" y="616"/>
                </a:lnTo>
                <a:lnTo>
                  <a:pt x="4708" y="664"/>
                </a:lnTo>
                <a:lnTo>
                  <a:pt x="4708" y="664"/>
                </a:lnTo>
                <a:lnTo>
                  <a:pt x="4668" y="635"/>
                </a:lnTo>
                <a:lnTo>
                  <a:pt x="4627" y="610"/>
                </a:lnTo>
                <a:lnTo>
                  <a:pt x="4583" y="589"/>
                </a:lnTo>
                <a:lnTo>
                  <a:pt x="4537" y="572"/>
                </a:lnTo>
                <a:lnTo>
                  <a:pt x="4491" y="556"/>
                </a:lnTo>
                <a:lnTo>
                  <a:pt x="4441" y="547"/>
                </a:lnTo>
                <a:lnTo>
                  <a:pt x="4391" y="539"/>
                </a:lnTo>
                <a:lnTo>
                  <a:pt x="4339" y="537"/>
                </a:lnTo>
                <a:lnTo>
                  <a:pt x="4339" y="537"/>
                </a:lnTo>
                <a:lnTo>
                  <a:pt x="4305" y="537"/>
                </a:lnTo>
                <a:lnTo>
                  <a:pt x="4272" y="541"/>
                </a:lnTo>
                <a:lnTo>
                  <a:pt x="4239" y="545"/>
                </a:lnTo>
                <a:lnTo>
                  <a:pt x="4207" y="553"/>
                </a:lnTo>
                <a:lnTo>
                  <a:pt x="4174" y="560"/>
                </a:lnTo>
                <a:lnTo>
                  <a:pt x="4143" y="570"/>
                </a:lnTo>
                <a:lnTo>
                  <a:pt x="4115" y="581"/>
                </a:lnTo>
                <a:lnTo>
                  <a:pt x="4084" y="595"/>
                </a:lnTo>
                <a:lnTo>
                  <a:pt x="4055" y="608"/>
                </a:lnTo>
                <a:lnTo>
                  <a:pt x="4028" y="624"/>
                </a:lnTo>
                <a:lnTo>
                  <a:pt x="4001" y="641"/>
                </a:lnTo>
                <a:lnTo>
                  <a:pt x="3976" y="660"/>
                </a:lnTo>
                <a:lnTo>
                  <a:pt x="3951" y="681"/>
                </a:lnTo>
                <a:lnTo>
                  <a:pt x="3926" y="702"/>
                </a:lnTo>
                <a:lnTo>
                  <a:pt x="3905" y="723"/>
                </a:lnTo>
                <a:lnTo>
                  <a:pt x="3884" y="748"/>
                </a:lnTo>
                <a:lnTo>
                  <a:pt x="3884" y="748"/>
                </a:lnTo>
                <a:lnTo>
                  <a:pt x="3850" y="737"/>
                </a:lnTo>
                <a:lnTo>
                  <a:pt x="3817" y="729"/>
                </a:lnTo>
                <a:lnTo>
                  <a:pt x="3780" y="723"/>
                </a:lnTo>
                <a:lnTo>
                  <a:pt x="3744" y="721"/>
                </a:lnTo>
                <a:lnTo>
                  <a:pt x="3744" y="721"/>
                </a:lnTo>
                <a:lnTo>
                  <a:pt x="3715" y="723"/>
                </a:lnTo>
                <a:lnTo>
                  <a:pt x="3686" y="725"/>
                </a:lnTo>
                <a:lnTo>
                  <a:pt x="3660" y="731"/>
                </a:lnTo>
                <a:lnTo>
                  <a:pt x="3633" y="739"/>
                </a:lnTo>
                <a:lnTo>
                  <a:pt x="3606" y="746"/>
                </a:lnTo>
                <a:lnTo>
                  <a:pt x="3581" y="758"/>
                </a:lnTo>
                <a:lnTo>
                  <a:pt x="3556" y="769"/>
                </a:lnTo>
                <a:lnTo>
                  <a:pt x="3533" y="785"/>
                </a:lnTo>
                <a:lnTo>
                  <a:pt x="3510" y="800"/>
                </a:lnTo>
                <a:lnTo>
                  <a:pt x="3491" y="817"/>
                </a:lnTo>
                <a:lnTo>
                  <a:pt x="3469" y="835"/>
                </a:lnTo>
                <a:lnTo>
                  <a:pt x="3452" y="854"/>
                </a:lnTo>
                <a:lnTo>
                  <a:pt x="3435" y="875"/>
                </a:lnTo>
                <a:lnTo>
                  <a:pt x="3420" y="898"/>
                </a:lnTo>
                <a:lnTo>
                  <a:pt x="3404" y="921"/>
                </a:lnTo>
                <a:lnTo>
                  <a:pt x="3393" y="946"/>
                </a:lnTo>
                <a:lnTo>
                  <a:pt x="3393" y="946"/>
                </a:lnTo>
                <a:lnTo>
                  <a:pt x="3348" y="934"/>
                </a:lnTo>
                <a:lnTo>
                  <a:pt x="3302" y="927"/>
                </a:lnTo>
                <a:lnTo>
                  <a:pt x="3256" y="923"/>
                </a:lnTo>
                <a:lnTo>
                  <a:pt x="3210" y="921"/>
                </a:lnTo>
                <a:lnTo>
                  <a:pt x="3210" y="921"/>
                </a:lnTo>
                <a:lnTo>
                  <a:pt x="3162" y="923"/>
                </a:lnTo>
                <a:lnTo>
                  <a:pt x="3116" y="927"/>
                </a:lnTo>
                <a:lnTo>
                  <a:pt x="3072" y="934"/>
                </a:lnTo>
                <a:lnTo>
                  <a:pt x="3026" y="946"/>
                </a:lnTo>
                <a:lnTo>
                  <a:pt x="3026" y="946"/>
                </a:lnTo>
                <a:lnTo>
                  <a:pt x="3020" y="915"/>
                </a:lnTo>
                <a:lnTo>
                  <a:pt x="3009" y="885"/>
                </a:lnTo>
                <a:lnTo>
                  <a:pt x="2997" y="856"/>
                </a:lnTo>
                <a:lnTo>
                  <a:pt x="2982" y="829"/>
                </a:lnTo>
                <a:lnTo>
                  <a:pt x="2966" y="804"/>
                </a:lnTo>
                <a:lnTo>
                  <a:pt x="2947" y="779"/>
                </a:lnTo>
                <a:lnTo>
                  <a:pt x="2926" y="756"/>
                </a:lnTo>
                <a:lnTo>
                  <a:pt x="2905" y="735"/>
                </a:lnTo>
                <a:lnTo>
                  <a:pt x="2880" y="716"/>
                </a:lnTo>
                <a:lnTo>
                  <a:pt x="2855" y="698"/>
                </a:lnTo>
                <a:lnTo>
                  <a:pt x="2828" y="683"/>
                </a:lnTo>
                <a:lnTo>
                  <a:pt x="2799" y="672"/>
                </a:lnTo>
                <a:lnTo>
                  <a:pt x="2769" y="660"/>
                </a:lnTo>
                <a:lnTo>
                  <a:pt x="2738" y="652"/>
                </a:lnTo>
                <a:lnTo>
                  <a:pt x="2707" y="649"/>
                </a:lnTo>
                <a:lnTo>
                  <a:pt x="2675" y="645"/>
                </a:lnTo>
                <a:lnTo>
                  <a:pt x="2675" y="645"/>
                </a:lnTo>
                <a:lnTo>
                  <a:pt x="2652" y="614"/>
                </a:lnTo>
                <a:lnTo>
                  <a:pt x="2627" y="585"/>
                </a:lnTo>
                <a:lnTo>
                  <a:pt x="2600" y="556"/>
                </a:lnTo>
                <a:lnTo>
                  <a:pt x="2571" y="531"/>
                </a:lnTo>
                <a:lnTo>
                  <a:pt x="2542" y="507"/>
                </a:lnTo>
                <a:lnTo>
                  <a:pt x="2511" y="484"/>
                </a:lnTo>
                <a:lnTo>
                  <a:pt x="2479" y="462"/>
                </a:lnTo>
                <a:lnTo>
                  <a:pt x="2444" y="443"/>
                </a:lnTo>
                <a:lnTo>
                  <a:pt x="2410" y="426"/>
                </a:lnTo>
                <a:lnTo>
                  <a:pt x="2375" y="413"/>
                </a:lnTo>
                <a:lnTo>
                  <a:pt x="2337" y="399"/>
                </a:lnTo>
                <a:lnTo>
                  <a:pt x="2298" y="388"/>
                </a:lnTo>
                <a:lnTo>
                  <a:pt x="2260" y="380"/>
                </a:lnTo>
                <a:lnTo>
                  <a:pt x="2220" y="374"/>
                </a:lnTo>
                <a:lnTo>
                  <a:pt x="2179" y="370"/>
                </a:lnTo>
                <a:lnTo>
                  <a:pt x="2139" y="368"/>
                </a:lnTo>
                <a:lnTo>
                  <a:pt x="2139" y="368"/>
                </a:lnTo>
                <a:lnTo>
                  <a:pt x="2110" y="368"/>
                </a:lnTo>
                <a:lnTo>
                  <a:pt x="2081" y="370"/>
                </a:lnTo>
                <a:lnTo>
                  <a:pt x="2052" y="374"/>
                </a:lnTo>
                <a:lnTo>
                  <a:pt x="2026" y="378"/>
                </a:lnTo>
                <a:lnTo>
                  <a:pt x="1997" y="384"/>
                </a:lnTo>
                <a:lnTo>
                  <a:pt x="1970" y="389"/>
                </a:lnTo>
                <a:lnTo>
                  <a:pt x="1945" y="397"/>
                </a:lnTo>
                <a:lnTo>
                  <a:pt x="1918" y="407"/>
                </a:lnTo>
                <a:lnTo>
                  <a:pt x="1893" y="416"/>
                </a:lnTo>
                <a:lnTo>
                  <a:pt x="1866" y="428"/>
                </a:lnTo>
                <a:lnTo>
                  <a:pt x="1818" y="451"/>
                </a:lnTo>
                <a:lnTo>
                  <a:pt x="1772" y="480"/>
                </a:lnTo>
                <a:lnTo>
                  <a:pt x="1730" y="512"/>
                </a:lnTo>
                <a:lnTo>
                  <a:pt x="1688" y="547"/>
                </a:lnTo>
                <a:lnTo>
                  <a:pt x="1651" y="585"/>
                </a:lnTo>
                <a:lnTo>
                  <a:pt x="1617" y="627"/>
                </a:lnTo>
                <a:lnTo>
                  <a:pt x="1586" y="672"/>
                </a:lnTo>
                <a:lnTo>
                  <a:pt x="1559" y="718"/>
                </a:lnTo>
                <a:lnTo>
                  <a:pt x="1534" y="767"/>
                </a:lnTo>
                <a:lnTo>
                  <a:pt x="1524" y="792"/>
                </a:lnTo>
                <a:lnTo>
                  <a:pt x="1515" y="819"/>
                </a:lnTo>
                <a:lnTo>
                  <a:pt x="1507" y="846"/>
                </a:lnTo>
                <a:lnTo>
                  <a:pt x="1500" y="873"/>
                </a:lnTo>
                <a:lnTo>
                  <a:pt x="1500" y="873"/>
                </a:lnTo>
                <a:lnTo>
                  <a:pt x="1467" y="856"/>
                </a:lnTo>
                <a:lnTo>
                  <a:pt x="1434" y="840"/>
                </a:lnTo>
                <a:lnTo>
                  <a:pt x="1400" y="829"/>
                </a:lnTo>
                <a:lnTo>
                  <a:pt x="1363" y="817"/>
                </a:lnTo>
                <a:lnTo>
                  <a:pt x="1327" y="810"/>
                </a:lnTo>
                <a:lnTo>
                  <a:pt x="1290" y="804"/>
                </a:lnTo>
                <a:lnTo>
                  <a:pt x="1252" y="800"/>
                </a:lnTo>
                <a:lnTo>
                  <a:pt x="1213" y="798"/>
                </a:lnTo>
                <a:lnTo>
                  <a:pt x="1213" y="798"/>
                </a:lnTo>
                <a:lnTo>
                  <a:pt x="1187" y="798"/>
                </a:lnTo>
                <a:lnTo>
                  <a:pt x="1160" y="800"/>
                </a:lnTo>
                <a:lnTo>
                  <a:pt x="1133" y="804"/>
                </a:lnTo>
                <a:lnTo>
                  <a:pt x="1108" y="808"/>
                </a:lnTo>
                <a:lnTo>
                  <a:pt x="1081" y="814"/>
                </a:lnTo>
                <a:lnTo>
                  <a:pt x="1056" y="819"/>
                </a:lnTo>
                <a:lnTo>
                  <a:pt x="1008" y="835"/>
                </a:lnTo>
                <a:lnTo>
                  <a:pt x="960" y="856"/>
                </a:lnTo>
                <a:lnTo>
                  <a:pt x="916" y="879"/>
                </a:lnTo>
                <a:lnTo>
                  <a:pt x="874" y="906"/>
                </a:lnTo>
                <a:lnTo>
                  <a:pt x="833" y="936"/>
                </a:lnTo>
                <a:lnTo>
                  <a:pt x="833" y="936"/>
                </a:lnTo>
                <a:lnTo>
                  <a:pt x="812" y="894"/>
                </a:lnTo>
                <a:lnTo>
                  <a:pt x="789" y="852"/>
                </a:lnTo>
                <a:lnTo>
                  <a:pt x="762" y="812"/>
                </a:lnTo>
                <a:lnTo>
                  <a:pt x="732" y="775"/>
                </a:lnTo>
                <a:lnTo>
                  <a:pt x="699" y="741"/>
                </a:lnTo>
                <a:lnTo>
                  <a:pt x="664" y="706"/>
                </a:lnTo>
                <a:lnTo>
                  <a:pt x="628" y="677"/>
                </a:lnTo>
                <a:lnTo>
                  <a:pt x="589" y="649"/>
                </a:lnTo>
                <a:lnTo>
                  <a:pt x="549" y="624"/>
                </a:lnTo>
                <a:lnTo>
                  <a:pt x="507" y="602"/>
                </a:lnTo>
                <a:lnTo>
                  <a:pt x="463" y="583"/>
                </a:lnTo>
                <a:lnTo>
                  <a:pt x="417" y="566"/>
                </a:lnTo>
                <a:lnTo>
                  <a:pt x="369" y="554"/>
                </a:lnTo>
                <a:lnTo>
                  <a:pt x="321" y="545"/>
                </a:lnTo>
                <a:lnTo>
                  <a:pt x="271" y="539"/>
                </a:lnTo>
                <a:lnTo>
                  <a:pt x="219" y="537"/>
                </a:lnTo>
                <a:lnTo>
                  <a:pt x="219" y="537"/>
                </a:lnTo>
                <a:lnTo>
                  <a:pt x="190" y="537"/>
                </a:lnTo>
                <a:lnTo>
                  <a:pt x="161" y="539"/>
                </a:lnTo>
                <a:lnTo>
                  <a:pt x="134" y="543"/>
                </a:lnTo>
                <a:lnTo>
                  <a:pt x="106" y="547"/>
                </a:lnTo>
                <a:lnTo>
                  <a:pt x="52" y="558"/>
                </a:lnTo>
                <a:lnTo>
                  <a:pt x="0" y="574"/>
                </a:lnTo>
                <a:lnTo>
                  <a:pt x="0" y="1604"/>
                </a:lnTo>
                <a:lnTo>
                  <a:pt x="15360" y="1604"/>
                </a:lnTo>
                <a:lnTo>
                  <a:pt x="15360" y="192"/>
                </a:lnTo>
                <a:close/>
              </a:path>
            </a:pathLst>
          </a:custGeom>
          <a:solidFill>
            <a:srgbClr val="22396E"/>
          </a:solidFill>
          <a:ln>
            <a:noFill/>
          </a:ln>
        </p:spPr>
        <p:txBody>
          <a:bodyPr vert="horz" wrap="square" lIns="91440" tIns="45720" rIns="91440" bIns="45720" numCol="1" anchor="t" anchorCtr="0" compatLnSpc="1">
            <a:prstTxWarp prst="textNoShape">
              <a:avLst/>
            </a:prstTxWarp>
          </a:bodyPr>
          <a:lstStyle/>
          <a:p>
            <a:endParaRPr lang="en-ID">
              <a:solidFill>
                <a:schemeClr val="tx2"/>
              </a:solidFill>
            </a:endParaRPr>
          </a:p>
        </p:txBody>
      </p:sp>
    </p:spTree>
    <p:extLst>
      <p:ext uri="{BB962C8B-B14F-4D97-AF65-F5344CB8AC3E}">
        <p14:creationId xmlns:p14="http://schemas.microsoft.com/office/powerpoint/2010/main" val="928620372"/>
      </p:ext>
    </p:extLst>
  </p:cSld>
  <p:clrMap bg1="lt1" tx1="dk1" bg2="lt2" tx2="dk2" accent1="accent1" accent2="accent2" accent3="accent3" accent4="accent4" accent5="accent5" accent6="accent6" hlink="hlink" folHlink="folHlink"/>
  <p:sldLayoutIdLst>
    <p:sldLayoutId id="2147483779" r:id="rId1"/>
    <p:sldLayoutId id="2147483780" r:id="rId2"/>
    <p:sldLayoutId id="2147483781" r:id="rId3"/>
    <p:sldLayoutId id="2147483782" r:id="rId4"/>
    <p:sldLayoutId id="2147483783" r:id="rId5"/>
    <p:sldLayoutId id="2147483784" r:id="rId6"/>
    <p:sldLayoutId id="2147483785" r:id="rId7"/>
    <p:sldLayoutId id="2147483786" r:id="rId8"/>
    <p:sldLayoutId id="2147483787" r:id="rId9"/>
    <p:sldLayoutId id="2147483788" r:id="rId10"/>
    <p:sldLayoutId id="2147483789" r:id="rId11"/>
  </p:sldLayoutIdLst>
  <p:hf sldNum="0" hdr="0" ftr="0" dt="0"/>
  <p:txStyles>
    <p:titleStyle>
      <a:lvl1pPr algn="l" defTabSz="685800" rtl="0" eaLnBrk="1" latinLnBrk="0" hangingPunct="1">
        <a:lnSpc>
          <a:spcPct val="90000"/>
        </a:lnSpc>
        <a:spcBef>
          <a:spcPct val="0"/>
        </a:spcBef>
        <a:buNone/>
        <a:defRPr sz="3300" kern="1200" baseline="0">
          <a:solidFill>
            <a:schemeClr val="tx2"/>
          </a:solidFill>
          <a:latin typeface="Verdana" panose="020B0604030504040204" pitchFamily="34" charset="0"/>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baseline="0">
          <a:solidFill>
            <a:schemeClr val="tx1"/>
          </a:solidFill>
          <a:latin typeface="Verdana" panose="020B0604030504040204" pitchFamily="34"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baseline="0">
          <a:solidFill>
            <a:schemeClr val="tx1"/>
          </a:solidFill>
          <a:latin typeface="Verdana" panose="020B060403050404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baseline="0">
          <a:solidFill>
            <a:schemeClr val="tx1"/>
          </a:solidFill>
          <a:latin typeface="Verdana" panose="020B060403050404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baseline="0">
          <a:solidFill>
            <a:schemeClr val="tx1"/>
          </a:solidFill>
          <a:latin typeface="Verdana" panose="020B060403050404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baseline="0">
          <a:solidFill>
            <a:schemeClr val="tx1"/>
          </a:solidFill>
          <a:latin typeface="Verdana" panose="020B060403050404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Subtitle 2"/>
          <p:cNvSpPr>
            <a:spLocks noGrp="1"/>
          </p:cNvSpPr>
          <p:nvPr>
            <p:ph idx="4294967295"/>
          </p:nvPr>
        </p:nvSpPr>
        <p:spPr>
          <a:xfrm>
            <a:off x="1802140" y="2573980"/>
            <a:ext cx="5719763" cy="2160239"/>
          </a:xfrm>
        </p:spPr>
        <p:txBody>
          <a:bodyPr/>
          <a:lstStyle/>
          <a:p>
            <a:pPr marL="0" marR="0" indent="0" algn="ctr">
              <a:buNone/>
            </a:pPr>
            <a:r>
              <a:rPr lang="pt-BR" altLang="en-US" sz="4000" b="1" dirty="0" err="1">
                <a:latin typeface="Arial" charset="0"/>
                <a:cs typeface="Arial" charset="0"/>
              </a:rPr>
              <a:t>Kick</a:t>
            </a:r>
            <a:r>
              <a:rPr lang="pt-BR" altLang="en-US" sz="4000" b="1" dirty="0">
                <a:latin typeface="Arial" charset="0"/>
                <a:cs typeface="Arial" charset="0"/>
              </a:rPr>
              <a:t> Off – [Nome do Projeto de </a:t>
            </a:r>
            <a:r>
              <a:rPr lang="pt-BR" altLang="en-US" sz="4000" b="1" dirty="0" err="1">
                <a:latin typeface="Arial" charset="0"/>
                <a:cs typeface="Arial" charset="0"/>
              </a:rPr>
              <a:t>Compliance</a:t>
            </a:r>
            <a:r>
              <a:rPr lang="pt-BR" altLang="en-US" sz="4000" b="1" dirty="0">
                <a:latin typeface="Arial" charset="0"/>
                <a:cs typeface="Arial" charset="0"/>
              </a:rPr>
              <a:t>]</a:t>
            </a:r>
          </a:p>
        </p:txBody>
      </p:sp>
      <p:pic>
        <p:nvPicPr>
          <p:cNvPr id="4" name="Picture 3" descr="A screen shot of a computer&#10;&#10;Description automatically generated">
            <a:extLst>
              <a:ext uri="{FF2B5EF4-FFF2-40B4-BE49-F238E27FC236}">
                <a16:creationId xmlns:a16="http://schemas.microsoft.com/office/drawing/2014/main" id="{DAF21853-A95E-434E-B4B9-2990629FE2B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76362" y="404664"/>
            <a:ext cx="6391275" cy="131445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56551" y="208304"/>
            <a:ext cx="8229600" cy="1143000"/>
          </a:xfrm>
        </p:spPr>
        <p:txBody>
          <a:bodyPr>
            <a:normAutofit/>
          </a:bodyPr>
          <a:lstStyle/>
          <a:p>
            <a:r>
              <a:rPr lang="en-GB" altLang="en-US" sz="2800" dirty="0"/>
              <a:t>O que é [Nome do </a:t>
            </a:r>
            <a:r>
              <a:rPr lang="en-GB" altLang="en-US" sz="2800" dirty="0" err="1"/>
              <a:t>Projeto</a:t>
            </a:r>
            <a:r>
              <a:rPr lang="en-GB" altLang="en-US" sz="2800" dirty="0"/>
              <a:t> de Compliance]?</a:t>
            </a:r>
          </a:p>
        </p:txBody>
      </p:sp>
      <p:sp>
        <p:nvSpPr>
          <p:cNvPr id="14339" name="Content Placeholder 2"/>
          <p:cNvSpPr>
            <a:spLocks noGrp="1"/>
          </p:cNvSpPr>
          <p:nvPr>
            <p:ph idx="1"/>
          </p:nvPr>
        </p:nvSpPr>
        <p:spPr>
          <a:xfrm>
            <a:off x="456551" y="1351304"/>
            <a:ext cx="8229600" cy="4592296"/>
          </a:xfrm>
        </p:spPr>
        <p:txBody>
          <a:bodyPr>
            <a:normAutofit/>
          </a:bodyPr>
          <a:lstStyle/>
          <a:p>
            <a:pPr algn="just">
              <a:lnSpc>
                <a:spcPct val="90000"/>
              </a:lnSpc>
            </a:pPr>
            <a:r>
              <a:rPr lang="pt-BR" sz="1800" dirty="0">
                <a:ea typeface="Verdana" panose="020B0604030504040204" pitchFamily="34" charset="0"/>
                <a:cs typeface="Arial" panose="020B0604020202020204" pitchFamily="34" charset="0"/>
              </a:rPr>
              <a:t>[Definir os principais conceitos, definições e características associadas ao projeto de </a:t>
            </a:r>
            <a:r>
              <a:rPr lang="pt-BR" sz="1800" dirty="0" err="1">
                <a:ea typeface="Verdana" panose="020B0604030504040204" pitchFamily="34" charset="0"/>
                <a:cs typeface="Arial" panose="020B0604020202020204" pitchFamily="34" charset="0"/>
              </a:rPr>
              <a:t>Compliance</a:t>
            </a:r>
            <a:r>
              <a:rPr lang="pt-BR" sz="1800" dirty="0">
                <a:ea typeface="Verdana" panose="020B0604030504040204" pitchFamily="34" charset="0"/>
                <a:cs typeface="Arial" panose="020B0604020202020204" pitchFamily="34" charset="0"/>
              </a:rPr>
              <a:t> que será abordado].</a:t>
            </a:r>
          </a:p>
          <a:p>
            <a:pPr algn="just">
              <a:lnSpc>
                <a:spcPct val="90000"/>
              </a:lnSpc>
            </a:pPr>
            <a:r>
              <a:rPr lang="pt-BR" sz="1800" dirty="0">
                <a:ea typeface="Verdana" panose="020B0604030504040204" pitchFamily="34" charset="0"/>
                <a:cs typeface="Arial" panose="020B0604020202020204" pitchFamily="34" charset="0"/>
              </a:rPr>
              <a:t>.</a:t>
            </a:r>
          </a:p>
          <a:p>
            <a:pPr algn="just">
              <a:lnSpc>
                <a:spcPct val="90000"/>
              </a:lnSpc>
            </a:pPr>
            <a:r>
              <a:rPr lang="pt-BR" sz="1800" dirty="0">
                <a:ea typeface="Verdana" panose="020B0604030504040204" pitchFamily="34" charset="0"/>
                <a:cs typeface="Arial" panose="020B0604020202020204" pitchFamily="34" charset="0"/>
              </a:rPr>
              <a:t>.</a:t>
            </a:r>
          </a:p>
          <a:p>
            <a:pPr algn="just">
              <a:lnSpc>
                <a:spcPct val="90000"/>
              </a:lnSpc>
            </a:pPr>
            <a:r>
              <a:rPr lang="pt-BR" sz="1800" dirty="0">
                <a:ea typeface="Verdana" panose="020B0604030504040204" pitchFamily="34" charset="0"/>
                <a:cs typeface="Arial" panose="020B0604020202020204" pitchFamily="34" charset="0"/>
              </a:rPr>
              <a:t>.</a:t>
            </a:r>
          </a:p>
          <a:p>
            <a:pPr algn="just">
              <a:lnSpc>
                <a:spcPct val="90000"/>
              </a:lnSpc>
            </a:pPr>
            <a:r>
              <a:rPr lang="pt-BR" sz="1800" dirty="0">
                <a:ea typeface="Verdana" panose="020B0604030504040204" pitchFamily="34" charset="0"/>
                <a:cs typeface="Arial" panose="020B0604020202020204" pitchFamily="34" charset="0"/>
              </a:rPr>
              <a:t>.</a:t>
            </a:r>
          </a:p>
          <a:p>
            <a:pPr algn="just">
              <a:lnSpc>
                <a:spcPct val="90000"/>
              </a:lnSpc>
            </a:pPr>
            <a:r>
              <a:rPr lang="pt-BR" sz="1800" dirty="0">
                <a:ea typeface="Verdana" panose="020B0604030504040204" pitchFamily="34" charset="0"/>
                <a:cs typeface="Arial" panose="020B0604020202020204" pitchFamily="34" charset="0"/>
              </a:rPr>
              <a:t>.</a:t>
            </a:r>
          </a:p>
          <a:p>
            <a:pPr algn="just">
              <a:lnSpc>
                <a:spcPct val="90000"/>
              </a:lnSpc>
            </a:pPr>
            <a:r>
              <a:rPr lang="pt-BR" sz="1800" dirty="0">
                <a:ea typeface="Verdana" panose="020B0604030504040204" pitchFamily="34" charset="0"/>
                <a:cs typeface="Arial" panose="020B0604020202020204" pitchFamily="34" charset="0"/>
              </a:rPr>
              <a:t>.</a:t>
            </a:r>
          </a:p>
          <a:p>
            <a:pPr algn="just">
              <a:lnSpc>
                <a:spcPct val="90000"/>
              </a:lnSpc>
            </a:pPr>
            <a:r>
              <a:rPr lang="pt-BR" sz="1800" dirty="0">
                <a:ea typeface="Verdana" panose="020B0604030504040204" pitchFamily="34" charset="0"/>
                <a:cs typeface="Arial" panose="020B0604020202020204" pitchFamily="34" charset="0"/>
              </a:rPr>
              <a:t>.</a:t>
            </a:r>
          </a:p>
          <a:p>
            <a:pPr algn="just">
              <a:lnSpc>
                <a:spcPct val="90000"/>
              </a:lnSpc>
            </a:pPr>
            <a:r>
              <a:rPr lang="pt-BR" sz="1800" dirty="0">
                <a:ea typeface="Verdana" panose="020B0604030504040204" pitchFamily="34" charset="0"/>
                <a:cs typeface="Arial" panose="020B0604020202020204" pitchFamily="34" charset="0"/>
              </a:rPr>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46087" y="265807"/>
            <a:ext cx="8229600" cy="1143000"/>
          </a:xfrm>
        </p:spPr>
        <p:txBody>
          <a:bodyPr>
            <a:normAutofit/>
          </a:bodyPr>
          <a:lstStyle/>
          <a:p>
            <a:r>
              <a:rPr lang="pt-BR" altLang="en-US" sz="2400" dirty="0"/>
              <a:t>Exemplos dos principais componentes do [Nome do projeto de </a:t>
            </a:r>
            <a:r>
              <a:rPr lang="pt-BR" altLang="en-US" sz="2400" dirty="0" err="1"/>
              <a:t>Compliance</a:t>
            </a:r>
            <a:r>
              <a:rPr lang="pt-BR" altLang="en-US" sz="2400" dirty="0"/>
              <a:t>]</a:t>
            </a:r>
            <a:endParaRPr lang="en-GB" altLang="en-US" sz="2400" dirty="0"/>
          </a:p>
        </p:txBody>
      </p:sp>
      <p:sp>
        <p:nvSpPr>
          <p:cNvPr id="14339" name="Content Placeholder 2"/>
          <p:cNvSpPr>
            <a:spLocks noGrp="1"/>
          </p:cNvSpPr>
          <p:nvPr>
            <p:ph idx="1"/>
          </p:nvPr>
        </p:nvSpPr>
        <p:spPr>
          <a:xfrm>
            <a:off x="446087" y="1739152"/>
            <a:ext cx="3998913" cy="4293347"/>
          </a:xfrm>
        </p:spPr>
        <p:txBody>
          <a:bodyPr>
            <a:normAutofit/>
          </a:bodyPr>
          <a:lstStyle/>
          <a:p>
            <a:r>
              <a:rPr lang="en-GB" sz="1800" dirty="0">
                <a:ea typeface="Verdana" panose="020B0604030504040204" pitchFamily="34" charset="0"/>
                <a:cs typeface="Arial" panose="020B0604020202020204" pitchFamily="34" charset="0"/>
              </a:rPr>
              <a:t>[</a:t>
            </a:r>
            <a:r>
              <a:rPr lang="en-GB" sz="1800" dirty="0" err="1">
                <a:ea typeface="Verdana" panose="020B0604030504040204" pitchFamily="34" charset="0"/>
                <a:cs typeface="Arial" panose="020B0604020202020204" pitchFamily="34" charset="0"/>
              </a:rPr>
              <a:t>Insira</a:t>
            </a:r>
            <a:r>
              <a:rPr lang="en-GB" sz="1800" dirty="0">
                <a:ea typeface="Verdana" panose="020B0604030504040204" pitchFamily="34" charset="0"/>
                <a:cs typeface="Arial" panose="020B0604020202020204" pitchFamily="34" charset="0"/>
              </a:rPr>
              <a:t> </a:t>
            </a:r>
            <a:r>
              <a:rPr lang="en-GB" sz="1800" dirty="0" err="1">
                <a:ea typeface="Verdana" panose="020B0604030504040204" pitchFamily="34" charset="0"/>
                <a:cs typeface="Arial" panose="020B0604020202020204" pitchFamily="34" charset="0"/>
              </a:rPr>
              <a:t>aqui</a:t>
            </a:r>
            <a:r>
              <a:rPr lang="en-GB" sz="1800" dirty="0">
                <a:ea typeface="Verdana" panose="020B0604030504040204" pitchFamily="34" charset="0"/>
                <a:cs typeface="Arial" panose="020B0604020202020204" pitchFamily="34" charset="0"/>
              </a:rPr>
              <a:t> </a:t>
            </a:r>
            <a:r>
              <a:rPr lang="en-GB" sz="1800" dirty="0" err="1">
                <a:ea typeface="Verdana" panose="020B0604030504040204" pitchFamily="34" charset="0"/>
                <a:cs typeface="Arial" panose="020B0604020202020204" pitchFamily="34" charset="0"/>
              </a:rPr>
              <a:t>os</a:t>
            </a:r>
            <a:r>
              <a:rPr lang="en-GB" sz="1800" dirty="0">
                <a:ea typeface="Verdana" panose="020B0604030504040204" pitchFamily="34" charset="0"/>
                <a:cs typeface="Arial" panose="020B0604020202020204" pitchFamily="34" charset="0"/>
              </a:rPr>
              <a:t> </a:t>
            </a:r>
            <a:r>
              <a:rPr lang="en-GB" sz="1800" dirty="0" err="1">
                <a:ea typeface="Verdana" panose="020B0604030504040204" pitchFamily="34" charset="0"/>
                <a:cs typeface="Arial" panose="020B0604020202020204" pitchFamily="34" charset="0"/>
              </a:rPr>
              <a:t>elementos</a:t>
            </a:r>
            <a:r>
              <a:rPr lang="en-GB" sz="1800" dirty="0">
                <a:ea typeface="Verdana" panose="020B0604030504040204" pitchFamily="34" charset="0"/>
                <a:cs typeface="Arial" panose="020B0604020202020204" pitchFamily="34" charset="0"/>
              </a:rPr>
              <a:t> </a:t>
            </a:r>
            <a:r>
              <a:rPr lang="en-GB" sz="1800" dirty="0" err="1">
                <a:ea typeface="Verdana" panose="020B0604030504040204" pitchFamily="34" charset="0"/>
                <a:cs typeface="Arial" panose="020B0604020202020204" pitchFamily="34" charset="0"/>
              </a:rPr>
              <a:t>específicos</a:t>
            </a:r>
            <a:r>
              <a:rPr lang="en-GB" sz="1800" dirty="0">
                <a:ea typeface="Verdana" panose="020B0604030504040204" pitchFamily="34" charset="0"/>
                <a:cs typeface="Arial" panose="020B0604020202020204" pitchFamily="34" charset="0"/>
              </a:rPr>
              <a:t> do </a:t>
            </a:r>
            <a:r>
              <a:rPr lang="en-GB" sz="1800" dirty="0" err="1">
                <a:ea typeface="Verdana" panose="020B0604030504040204" pitchFamily="34" charset="0"/>
                <a:cs typeface="Arial" panose="020B0604020202020204" pitchFamily="34" charset="0"/>
              </a:rPr>
              <a:t>projeto</a:t>
            </a:r>
            <a:r>
              <a:rPr lang="en-GB" sz="1800" dirty="0">
                <a:ea typeface="Verdana" panose="020B0604030504040204" pitchFamily="34" charset="0"/>
                <a:cs typeface="Arial" panose="020B0604020202020204" pitchFamily="34" charset="0"/>
              </a:rPr>
              <a:t> de Compliance] </a:t>
            </a:r>
          </a:p>
          <a:p>
            <a:r>
              <a:rPr lang="pt-BR" sz="1800" dirty="0">
                <a:effectLst/>
                <a:ea typeface="Times New Roman" panose="02020603050405020304" pitchFamily="18" charset="0"/>
                <a:cs typeface="Arial" panose="020B0604020202020204" pitchFamily="34" charset="0"/>
              </a:rPr>
              <a:t>.</a:t>
            </a:r>
          </a:p>
          <a:p>
            <a:r>
              <a:rPr lang="pt-BR" sz="1800" dirty="0">
                <a:ea typeface="Times New Roman" panose="02020603050405020304" pitchFamily="18" charset="0"/>
                <a:cs typeface="Arial" panose="020B0604020202020204" pitchFamily="34" charset="0"/>
              </a:rPr>
              <a:t>.</a:t>
            </a:r>
          </a:p>
          <a:p>
            <a:r>
              <a:rPr lang="pt-BR" sz="1800" dirty="0">
                <a:effectLst/>
                <a:ea typeface="Times New Roman" panose="02020603050405020304" pitchFamily="18" charset="0"/>
                <a:cs typeface="Arial" panose="020B0604020202020204" pitchFamily="34" charset="0"/>
              </a:rPr>
              <a:t>.</a:t>
            </a:r>
          </a:p>
          <a:p>
            <a:r>
              <a:rPr lang="pt-BR" sz="1800" dirty="0">
                <a:ea typeface="Times New Roman" panose="02020603050405020304" pitchFamily="18" charset="0"/>
                <a:cs typeface="Arial" panose="020B0604020202020204" pitchFamily="34" charset="0"/>
              </a:rPr>
              <a:t>.</a:t>
            </a:r>
          </a:p>
          <a:p>
            <a:r>
              <a:rPr lang="pt-BR" sz="1800" dirty="0">
                <a:effectLst/>
                <a:ea typeface="Times New Roman" panose="02020603050405020304" pitchFamily="18" charset="0"/>
                <a:cs typeface="Arial" panose="020B0604020202020204" pitchFamily="34" charset="0"/>
              </a:rPr>
              <a:t>.</a:t>
            </a:r>
          </a:p>
          <a:p>
            <a:r>
              <a:rPr lang="pt-BR" sz="1800" dirty="0">
                <a:ea typeface="Times New Roman" panose="02020603050405020304" pitchFamily="18" charset="0"/>
                <a:cs typeface="Arial" panose="020B0604020202020204" pitchFamily="34" charset="0"/>
              </a:rPr>
              <a:t>.</a:t>
            </a:r>
          </a:p>
          <a:p>
            <a:r>
              <a:rPr lang="pt-BR" sz="1800" dirty="0">
                <a:effectLst/>
                <a:ea typeface="Times New Roman" panose="02020603050405020304" pitchFamily="18" charset="0"/>
                <a:cs typeface="Arial" panose="020B0604020202020204" pitchFamily="34" charset="0"/>
              </a:rPr>
              <a:t>.</a:t>
            </a:r>
          </a:p>
        </p:txBody>
      </p:sp>
      <p:sp>
        <p:nvSpPr>
          <p:cNvPr id="4" name="Content Placeholder 2">
            <a:extLst>
              <a:ext uri="{FF2B5EF4-FFF2-40B4-BE49-F238E27FC236}">
                <a16:creationId xmlns:a16="http://schemas.microsoft.com/office/drawing/2014/main" id="{C29A0ACE-EE95-4AAB-93FE-B5A817A83340}"/>
              </a:ext>
            </a:extLst>
          </p:cNvPr>
          <p:cNvSpPr txBox="1">
            <a:spLocks/>
          </p:cNvSpPr>
          <p:nvPr/>
        </p:nvSpPr>
        <p:spPr>
          <a:xfrm>
            <a:off x="4572000" y="1739151"/>
            <a:ext cx="3998913" cy="4293348"/>
          </a:xfrm>
          <a:prstGeom prst="rect">
            <a:avLst/>
          </a:prstGeom>
        </p:spPr>
        <p:txBody>
          <a:bodyPr vert="horz" lIns="91440" tIns="45720" rIns="91440" bIns="4572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baseline="0">
                <a:solidFill>
                  <a:schemeClr val="tx1"/>
                </a:solidFill>
                <a:latin typeface="Verdana" panose="020B0604030504040204" pitchFamily="34"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baseline="0">
                <a:solidFill>
                  <a:schemeClr val="tx1"/>
                </a:solidFill>
                <a:latin typeface="Verdana" panose="020B060403050404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baseline="0">
                <a:solidFill>
                  <a:schemeClr val="tx1"/>
                </a:solidFill>
                <a:latin typeface="Verdana" panose="020B060403050404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baseline="0">
                <a:solidFill>
                  <a:schemeClr val="tx1"/>
                </a:solidFill>
                <a:latin typeface="Verdana" panose="020B060403050404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baseline="0">
                <a:solidFill>
                  <a:schemeClr val="tx1"/>
                </a:solidFill>
                <a:latin typeface="Verdana" panose="020B060403050404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GB" sz="1800" dirty="0">
                <a:ea typeface="Verdana" panose="020B0604030504040204" pitchFamily="34" charset="0"/>
                <a:cs typeface="Arial" panose="020B0604020202020204" pitchFamily="34" charset="0"/>
              </a:rPr>
              <a:t>[</a:t>
            </a:r>
            <a:r>
              <a:rPr lang="en-GB" sz="1800" dirty="0" err="1">
                <a:ea typeface="Verdana" panose="020B0604030504040204" pitchFamily="34" charset="0"/>
                <a:cs typeface="Arial" panose="020B0604020202020204" pitchFamily="34" charset="0"/>
              </a:rPr>
              <a:t>Insira</a:t>
            </a:r>
            <a:r>
              <a:rPr lang="en-GB" sz="1800" dirty="0">
                <a:ea typeface="Verdana" panose="020B0604030504040204" pitchFamily="34" charset="0"/>
                <a:cs typeface="Arial" panose="020B0604020202020204" pitchFamily="34" charset="0"/>
              </a:rPr>
              <a:t> </a:t>
            </a:r>
            <a:r>
              <a:rPr lang="en-GB" sz="1800" dirty="0" err="1">
                <a:ea typeface="Verdana" panose="020B0604030504040204" pitchFamily="34" charset="0"/>
                <a:cs typeface="Arial" panose="020B0604020202020204" pitchFamily="34" charset="0"/>
              </a:rPr>
              <a:t>aqui</a:t>
            </a:r>
            <a:r>
              <a:rPr lang="en-GB" sz="1800" dirty="0">
                <a:ea typeface="Verdana" panose="020B0604030504040204" pitchFamily="34" charset="0"/>
                <a:cs typeface="Arial" panose="020B0604020202020204" pitchFamily="34" charset="0"/>
              </a:rPr>
              <a:t> </a:t>
            </a:r>
            <a:r>
              <a:rPr lang="en-GB" sz="1800" dirty="0" err="1">
                <a:ea typeface="Verdana" panose="020B0604030504040204" pitchFamily="34" charset="0"/>
                <a:cs typeface="Arial" panose="020B0604020202020204" pitchFamily="34" charset="0"/>
              </a:rPr>
              <a:t>os</a:t>
            </a:r>
            <a:r>
              <a:rPr lang="en-GB" sz="1800" dirty="0">
                <a:ea typeface="Verdana" panose="020B0604030504040204" pitchFamily="34" charset="0"/>
                <a:cs typeface="Arial" panose="020B0604020202020204" pitchFamily="34" charset="0"/>
              </a:rPr>
              <a:t> </a:t>
            </a:r>
            <a:r>
              <a:rPr lang="en-GB" sz="1800" dirty="0" err="1">
                <a:ea typeface="Verdana" panose="020B0604030504040204" pitchFamily="34" charset="0"/>
                <a:cs typeface="Arial" panose="020B0604020202020204" pitchFamily="34" charset="0"/>
              </a:rPr>
              <a:t>elementos</a:t>
            </a:r>
            <a:r>
              <a:rPr lang="en-GB" sz="1800" dirty="0">
                <a:ea typeface="Verdana" panose="020B0604030504040204" pitchFamily="34" charset="0"/>
                <a:cs typeface="Arial" panose="020B0604020202020204" pitchFamily="34" charset="0"/>
              </a:rPr>
              <a:t> </a:t>
            </a:r>
            <a:r>
              <a:rPr lang="en-GB" sz="1800" dirty="0" err="1">
                <a:ea typeface="Verdana" panose="020B0604030504040204" pitchFamily="34" charset="0"/>
                <a:cs typeface="Arial" panose="020B0604020202020204" pitchFamily="34" charset="0"/>
              </a:rPr>
              <a:t>específicos</a:t>
            </a:r>
            <a:r>
              <a:rPr lang="en-GB" sz="1800" dirty="0">
                <a:ea typeface="Verdana" panose="020B0604030504040204" pitchFamily="34" charset="0"/>
                <a:cs typeface="Arial" panose="020B0604020202020204" pitchFamily="34" charset="0"/>
              </a:rPr>
              <a:t> do </a:t>
            </a:r>
            <a:r>
              <a:rPr lang="en-GB" sz="1800" dirty="0" err="1">
                <a:ea typeface="Verdana" panose="020B0604030504040204" pitchFamily="34" charset="0"/>
                <a:cs typeface="Arial" panose="020B0604020202020204" pitchFamily="34" charset="0"/>
              </a:rPr>
              <a:t>projeto</a:t>
            </a:r>
            <a:r>
              <a:rPr lang="en-GB" sz="1800" dirty="0">
                <a:ea typeface="Verdana" panose="020B0604030504040204" pitchFamily="34" charset="0"/>
                <a:cs typeface="Arial" panose="020B0604020202020204" pitchFamily="34" charset="0"/>
              </a:rPr>
              <a:t> de Compliance] </a:t>
            </a:r>
          </a:p>
          <a:p>
            <a:r>
              <a:rPr lang="en-GB" sz="1800" dirty="0">
                <a:ea typeface="Verdana" panose="020B0604030504040204" pitchFamily="34" charset="0"/>
                <a:cs typeface="Arial" panose="020B0604020202020204" pitchFamily="34" charset="0"/>
              </a:rPr>
              <a:t>.</a:t>
            </a:r>
          </a:p>
          <a:p>
            <a:r>
              <a:rPr lang="en-GB" sz="1800" dirty="0">
                <a:ea typeface="Verdana" panose="020B0604030504040204" pitchFamily="34" charset="0"/>
                <a:cs typeface="Arial" panose="020B0604020202020204" pitchFamily="34" charset="0"/>
              </a:rPr>
              <a:t>.</a:t>
            </a:r>
          </a:p>
          <a:p>
            <a:r>
              <a:rPr lang="en-GB" sz="1800" dirty="0">
                <a:ea typeface="Verdana" panose="020B0604030504040204" pitchFamily="34" charset="0"/>
                <a:cs typeface="Arial" panose="020B0604020202020204" pitchFamily="34" charset="0"/>
              </a:rPr>
              <a:t>.</a:t>
            </a:r>
          </a:p>
          <a:p>
            <a:r>
              <a:rPr lang="en-GB" sz="1800" dirty="0">
                <a:ea typeface="Verdana" panose="020B0604030504040204" pitchFamily="34" charset="0"/>
                <a:cs typeface="Arial" panose="020B0604020202020204" pitchFamily="34" charset="0"/>
              </a:rPr>
              <a:t>.</a:t>
            </a:r>
          </a:p>
          <a:p>
            <a:r>
              <a:rPr lang="en-GB" sz="1800" dirty="0">
                <a:ea typeface="Verdana" panose="020B0604030504040204" pitchFamily="34" charset="0"/>
                <a:cs typeface="Arial" panose="020B0604020202020204" pitchFamily="34" charset="0"/>
              </a:rPr>
              <a:t>.</a:t>
            </a:r>
          </a:p>
          <a:p>
            <a:r>
              <a:rPr lang="en-GB" sz="1800" dirty="0">
                <a:ea typeface="Verdana" panose="020B0604030504040204" pitchFamily="34" charset="0"/>
                <a:cs typeface="Arial" panose="020B0604020202020204" pitchFamily="34" charset="0"/>
              </a:rPr>
              <a:t>.</a:t>
            </a:r>
          </a:p>
          <a:p>
            <a:r>
              <a:rPr lang="en-GB" sz="1800" dirty="0">
                <a:ea typeface="Verdana" panose="020B0604030504040204" pitchFamily="34" charset="0"/>
                <a:cs typeface="Arial" panose="020B0604020202020204" pitchFamily="34" charset="0"/>
              </a:rPr>
              <a:t>.</a:t>
            </a:r>
          </a:p>
          <a:p>
            <a:endParaRPr lang="en-GB" sz="2400" dirty="0">
              <a:ea typeface="Verdana" panose="020B0604030504040204" pitchFamily="34" charset="0"/>
              <a:cs typeface="Arial" panose="020B0604020202020204" pitchFamily="34" charset="0"/>
            </a:endParaRPr>
          </a:p>
        </p:txBody>
      </p:sp>
    </p:spTree>
    <p:extLst>
      <p:ext uri="{BB962C8B-B14F-4D97-AF65-F5344CB8AC3E}">
        <p14:creationId xmlns:p14="http://schemas.microsoft.com/office/powerpoint/2010/main" val="21857252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647564" y="-13692"/>
            <a:ext cx="8229600" cy="1143000"/>
          </a:xfrm>
        </p:spPr>
        <p:txBody>
          <a:bodyPr>
            <a:normAutofit/>
          </a:bodyPr>
          <a:lstStyle/>
          <a:p>
            <a:r>
              <a:rPr lang="en-GB" altLang="en-US" sz="2800" dirty="0" err="1"/>
              <a:t>Principais</a:t>
            </a:r>
            <a:r>
              <a:rPr lang="en-GB" altLang="en-US" sz="2800" dirty="0"/>
              <a:t> </a:t>
            </a:r>
            <a:r>
              <a:rPr lang="en-GB" altLang="en-US" sz="2800" dirty="0" err="1"/>
              <a:t>Ações</a:t>
            </a:r>
            <a:r>
              <a:rPr lang="en-GB" altLang="en-US" sz="2800" dirty="0"/>
              <a:t> do </a:t>
            </a:r>
            <a:r>
              <a:rPr lang="en-GB" altLang="en-US" sz="2800" dirty="0" err="1"/>
              <a:t>Projeto</a:t>
            </a:r>
            <a:endParaRPr lang="en-GB" altLang="en-US" sz="2800" dirty="0"/>
          </a:p>
        </p:txBody>
      </p:sp>
      <p:sp>
        <p:nvSpPr>
          <p:cNvPr id="14339" name="Content Placeholder 2"/>
          <p:cNvSpPr>
            <a:spLocks noGrp="1"/>
          </p:cNvSpPr>
          <p:nvPr>
            <p:ph idx="1"/>
          </p:nvPr>
        </p:nvSpPr>
        <p:spPr>
          <a:xfrm>
            <a:off x="266836" y="1210234"/>
            <a:ext cx="8594429" cy="4936565"/>
          </a:xfrm>
        </p:spPr>
        <p:txBody>
          <a:bodyPr>
            <a:normAutofit/>
          </a:bodyPr>
          <a:lstStyle/>
          <a:p>
            <a:r>
              <a:rPr lang="pt-BR" altLang="en-US" sz="1800" dirty="0">
                <a:ea typeface="Verdana" panose="020B0604030504040204" pitchFamily="34" charset="0"/>
                <a:cs typeface="Arial" charset="0"/>
              </a:rPr>
              <a:t>[Adicionar as principais etapas que deverão ser realizadas para a concretização do projeto de </a:t>
            </a:r>
            <a:r>
              <a:rPr lang="pt-BR" altLang="en-US" sz="1800" dirty="0" err="1">
                <a:ea typeface="Verdana" panose="020B0604030504040204" pitchFamily="34" charset="0"/>
                <a:cs typeface="Arial" charset="0"/>
              </a:rPr>
              <a:t>Compliance</a:t>
            </a:r>
            <a:r>
              <a:rPr lang="pt-BR" altLang="en-US" sz="1800" dirty="0">
                <a:ea typeface="Verdana" panose="020B0604030504040204" pitchFamily="34" charset="0"/>
                <a:cs typeface="Arial" charset="0"/>
              </a:rPr>
              <a:t> definido. Exemplo: Criação de um Comitê; Plano de comunicação]</a:t>
            </a:r>
          </a:p>
          <a:p>
            <a:r>
              <a:rPr lang="pt-BR" altLang="en-US" sz="1800" dirty="0">
                <a:ea typeface="Verdana" panose="020B0604030504040204" pitchFamily="34" charset="0"/>
                <a:cs typeface="Arial" charset="0"/>
              </a:rPr>
              <a:t>.</a:t>
            </a:r>
          </a:p>
          <a:p>
            <a:r>
              <a:rPr lang="pt-BR" altLang="en-US" sz="1800" dirty="0">
                <a:ea typeface="Verdana" panose="020B0604030504040204" pitchFamily="34" charset="0"/>
                <a:cs typeface="Arial" charset="0"/>
              </a:rPr>
              <a:t>.</a:t>
            </a:r>
          </a:p>
          <a:p>
            <a:r>
              <a:rPr lang="pt-BR" altLang="en-US" sz="1800" dirty="0">
                <a:ea typeface="Verdana" panose="020B0604030504040204" pitchFamily="34" charset="0"/>
                <a:cs typeface="Arial" charset="0"/>
              </a:rPr>
              <a:t>.</a:t>
            </a:r>
          </a:p>
          <a:p>
            <a:r>
              <a:rPr lang="pt-BR" altLang="en-US" sz="1800" dirty="0">
                <a:ea typeface="Verdana" panose="020B0604030504040204" pitchFamily="34" charset="0"/>
                <a:cs typeface="Arial" charset="0"/>
              </a:rPr>
              <a:t>.</a:t>
            </a:r>
          </a:p>
          <a:p>
            <a:r>
              <a:rPr lang="pt-BR" altLang="en-US" sz="1800" dirty="0">
                <a:ea typeface="Verdana" panose="020B0604030504040204" pitchFamily="34" charset="0"/>
                <a:cs typeface="Arial" charset="0"/>
              </a:rPr>
              <a:t>.</a:t>
            </a:r>
          </a:p>
          <a:p>
            <a:r>
              <a:rPr lang="pt-BR" altLang="en-US" sz="1800" dirty="0">
                <a:ea typeface="Verdana" panose="020B0604030504040204" pitchFamily="34" charset="0"/>
                <a:cs typeface="Arial" charset="0"/>
              </a:rPr>
              <a:t>.</a:t>
            </a:r>
          </a:p>
          <a:p>
            <a:r>
              <a:rPr lang="pt-BR" altLang="en-US" sz="1800" dirty="0">
                <a:ea typeface="Verdana" panose="020B0604030504040204" pitchFamily="34" charset="0"/>
                <a:cs typeface="Arial" charset="0"/>
              </a:rPr>
              <a:t>.</a:t>
            </a:r>
          </a:p>
          <a:p>
            <a:r>
              <a:rPr lang="pt-BR" altLang="en-US" sz="1800" dirty="0">
                <a:ea typeface="Verdana" panose="020B0604030504040204" pitchFamily="34" charset="0"/>
                <a:cs typeface="Arial" charset="0"/>
              </a:rPr>
              <a:t>.</a:t>
            </a:r>
          </a:p>
          <a:p>
            <a:endParaRPr lang="pt-BR" altLang="en-US" sz="2400" dirty="0">
              <a:ea typeface="Verdana" panose="020B0604030504040204" pitchFamily="34" charset="0"/>
              <a:cs typeface="Arial" charset="0"/>
            </a:endParaRPr>
          </a:p>
        </p:txBody>
      </p:sp>
    </p:spTree>
    <p:extLst>
      <p:ext uri="{BB962C8B-B14F-4D97-AF65-F5344CB8AC3E}">
        <p14:creationId xmlns:p14="http://schemas.microsoft.com/office/powerpoint/2010/main" val="3019281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57200" y="109537"/>
            <a:ext cx="8229600" cy="1143000"/>
          </a:xfrm>
        </p:spPr>
        <p:txBody>
          <a:bodyPr>
            <a:normAutofit/>
          </a:bodyPr>
          <a:lstStyle/>
          <a:p>
            <a:r>
              <a:rPr lang="en-GB" altLang="en-US" sz="2800" dirty="0" err="1"/>
              <a:t>Benefícios</a:t>
            </a:r>
            <a:r>
              <a:rPr lang="en-GB" altLang="en-US" sz="2800" dirty="0"/>
              <a:t> do </a:t>
            </a:r>
            <a:r>
              <a:rPr lang="en-GB" altLang="en-US" sz="2800" dirty="0" err="1"/>
              <a:t>Projeto</a:t>
            </a:r>
            <a:endParaRPr lang="en-GB" altLang="en-US" sz="2800" dirty="0"/>
          </a:p>
        </p:txBody>
      </p:sp>
      <p:sp>
        <p:nvSpPr>
          <p:cNvPr id="14339" name="Content Placeholder 2"/>
          <p:cNvSpPr>
            <a:spLocks noGrp="1"/>
          </p:cNvSpPr>
          <p:nvPr>
            <p:ph idx="1"/>
          </p:nvPr>
        </p:nvSpPr>
        <p:spPr>
          <a:xfrm>
            <a:off x="317501" y="1252537"/>
            <a:ext cx="8540748" cy="4924425"/>
          </a:xfrm>
        </p:spPr>
        <p:txBody>
          <a:bodyPr>
            <a:normAutofit/>
          </a:bodyPr>
          <a:lstStyle/>
          <a:p>
            <a:pPr algn="just"/>
            <a:r>
              <a:rPr lang="pt-BR" sz="2000" dirty="0">
                <a:effectLst/>
                <a:latin typeface="Arial" panose="020B0604020202020204" pitchFamily="34" charset="0"/>
                <a:ea typeface="Times New Roman" panose="02020603050405020304" pitchFamily="18" charset="0"/>
                <a:cs typeface="Arial" panose="020B0604020202020204" pitchFamily="34" charset="0"/>
              </a:rPr>
              <a:t>[Inserir os principais benefícios específicos do projeto de </a:t>
            </a:r>
            <a:r>
              <a:rPr lang="pt-BR" sz="2000" dirty="0" err="1">
                <a:effectLst/>
                <a:latin typeface="Arial" panose="020B0604020202020204" pitchFamily="34" charset="0"/>
                <a:ea typeface="Times New Roman" panose="02020603050405020304" pitchFamily="18" charset="0"/>
                <a:cs typeface="Arial" panose="020B0604020202020204" pitchFamily="34" charset="0"/>
              </a:rPr>
              <a:t>Compliance</a:t>
            </a:r>
            <a:r>
              <a:rPr lang="pt-BR" sz="2000" dirty="0">
                <a:effectLst/>
                <a:latin typeface="Arial" panose="020B0604020202020204" pitchFamily="34" charset="0"/>
                <a:ea typeface="Times New Roman" panose="02020603050405020304" pitchFamily="18" charset="0"/>
                <a:cs typeface="Arial" panose="020B0604020202020204" pitchFamily="34" charset="0"/>
              </a:rPr>
              <a:t> escolhido. Exemplo</a:t>
            </a:r>
            <a:r>
              <a:rPr lang="pt-BR" sz="2000" dirty="0">
                <a:latin typeface="Arial" panose="020B0604020202020204" pitchFamily="34" charset="0"/>
                <a:ea typeface="Times New Roman" panose="02020603050405020304" pitchFamily="18" charset="0"/>
                <a:cs typeface="Arial" panose="020B0604020202020204" pitchFamily="34" charset="0"/>
              </a:rPr>
              <a:t>: Potenciais oportunidades de vendas; Visibilidade e Credibilidade no Mercado]</a:t>
            </a:r>
          </a:p>
          <a:p>
            <a:pPr algn="just"/>
            <a:r>
              <a:rPr lang="pt-BR" sz="2000" dirty="0">
                <a:latin typeface="Arial" panose="020B0604020202020204" pitchFamily="34" charset="0"/>
                <a:ea typeface="Times New Roman" panose="02020603050405020304" pitchFamily="18" charset="0"/>
                <a:cs typeface="Arial" panose="020B0604020202020204" pitchFamily="34" charset="0"/>
              </a:rPr>
              <a:t>.</a:t>
            </a:r>
          </a:p>
          <a:p>
            <a:pPr algn="just"/>
            <a:r>
              <a:rPr lang="pt-BR" sz="2000" dirty="0">
                <a:latin typeface="Arial" panose="020B0604020202020204" pitchFamily="34" charset="0"/>
                <a:ea typeface="Times New Roman" panose="02020603050405020304" pitchFamily="18" charset="0"/>
                <a:cs typeface="Arial" panose="020B0604020202020204" pitchFamily="34" charset="0"/>
              </a:rPr>
              <a:t>.</a:t>
            </a:r>
          </a:p>
          <a:p>
            <a:pPr algn="just"/>
            <a:r>
              <a:rPr lang="pt-BR" sz="2000" dirty="0">
                <a:latin typeface="Arial" panose="020B0604020202020204" pitchFamily="34" charset="0"/>
                <a:ea typeface="Times New Roman" panose="02020603050405020304" pitchFamily="18" charset="0"/>
                <a:cs typeface="Arial" panose="020B0604020202020204" pitchFamily="34" charset="0"/>
              </a:rPr>
              <a:t>.</a:t>
            </a:r>
          </a:p>
          <a:p>
            <a:pPr algn="just"/>
            <a:r>
              <a:rPr lang="pt-BR" sz="2000" dirty="0">
                <a:latin typeface="Arial" panose="020B0604020202020204" pitchFamily="34" charset="0"/>
                <a:ea typeface="Times New Roman" panose="02020603050405020304" pitchFamily="18" charset="0"/>
                <a:cs typeface="Arial" panose="020B0604020202020204" pitchFamily="34" charset="0"/>
              </a:rPr>
              <a:t>.</a:t>
            </a:r>
          </a:p>
          <a:p>
            <a:pPr algn="just"/>
            <a:r>
              <a:rPr lang="pt-BR" sz="2000" dirty="0">
                <a:latin typeface="Arial" panose="020B0604020202020204" pitchFamily="34" charset="0"/>
                <a:ea typeface="Times New Roman" panose="02020603050405020304" pitchFamily="18" charset="0"/>
                <a:cs typeface="Arial" panose="020B0604020202020204" pitchFamily="34" charset="0"/>
              </a:rPr>
              <a:t>.</a:t>
            </a:r>
          </a:p>
          <a:p>
            <a:pPr algn="just"/>
            <a:r>
              <a:rPr lang="pt-BR" sz="2000" dirty="0">
                <a:latin typeface="Arial" panose="020B0604020202020204" pitchFamily="34" charset="0"/>
                <a:ea typeface="Times New Roman" panose="02020603050405020304" pitchFamily="18" charset="0"/>
                <a:cs typeface="Arial" panose="020B0604020202020204" pitchFamily="34" charset="0"/>
              </a:rPr>
              <a:t>.</a:t>
            </a:r>
          </a:p>
          <a:p>
            <a:pPr algn="just"/>
            <a:r>
              <a:rPr lang="pt-BR" sz="2000" dirty="0">
                <a:latin typeface="Arial" panose="020B0604020202020204" pitchFamily="34" charset="0"/>
                <a:ea typeface="Times New Roman" panose="02020603050405020304" pitchFamily="18" charset="0"/>
                <a:cs typeface="Arial" panose="020B0604020202020204" pitchFamily="34" charset="0"/>
              </a:rPr>
              <a:t>.</a:t>
            </a:r>
          </a:p>
          <a:p>
            <a:pPr algn="just"/>
            <a:r>
              <a:rPr lang="pt-BR" sz="2000" dirty="0">
                <a:latin typeface="Arial" panose="020B0604020202020204" pitchFamily="34" charset="0"/>
                <a:ea typeface="Times New Roman" panose="02020603050405020304" pitchFamily="18" charset="0"/>
                <a:cs typeface="Arial" panose="020B0604020202020204" pitchFamily="34" charset="0"/>
              </a:rPr>
              <a:t>.</a:t>
            </a:r>
          </a:p>
          <a:p>
            <a:pPr algn="just"/>
            <a:endParaRPr lang="pt-BR" sz="2400" dirty="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4844347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68313" y="629816"/>
            <a:ext cx="8229600" cy="1143000"/>
          </a:xfrm>
        </p:spPr>
        <p:txBody>
          <a:bodyPr>
            <a:noAutofit/>
          </a:bodyPr>
          <a:lstStyle/>
          <a:p>
            <a:r>
              <a:rPr lang="pt-BR" altLang="en-US" sz="2400" dirty="0"/>
              <a:t>Como você pode nos ajudar a ficar em conformidade com [Nome do Projeto de </a:t>
            </a:r>
            <a:r>
              <a:rPr lang="pt-BR" altLang="en-US" sz="2400" dirty="0" err="1"/>
              <a:t>Compliance</a:t>
            </a:r>
            <a:r>
              <a:rPr lang="pt-BR" altLang="en-US" sz="2400" dirty="0"/>
              <a:t>]?</a:t>
            </a:r>
            <a:endParaRPr lang="en-GB" altLang="en-US" sz="2400" dirty="0"/>
          </a:p>
        </p:txBody>
      </p:sp>
      <p:sp>
        <p:nvSpPr>
          <p:cNvPr id="14339" name="Content Placeholder 2"/>
          <p:cNvSpPr>
            <a:spLocks noGrp="1"/>
          </p:cNvSpPr>
          <p:nvPr>
            <p:ph idx="1"/>
          </p:nvPr>
        </p:nvSpPr>
        <p:spPr>
          <a:xfrm>
            <a:off x="628650" y="2061881"/>
            <a:ext cx="7886700" cy="4115081"/>
          </a:xfrm>
        </p:spPr>
        <p:txBody>
          <a:bodyPr>
            <a:normAutofit/>
          </a:bodyPr>
          <a:lstStyle/>
          <a:p>
            <a:r>
              <a:rPr lang="pt-BR" sz="1800" dirty="0">
                <a:ea typeface="Verdana" panose="020B0604030504040204" pitchFamily="34" charset="0"/>
                <a:cs typeface="Arial" panose="020B0604020202020204" pitchFamily="34" charset="0"/>
              </a:rPr>
              <a:t>[Adicionar as principais sugestões que devem ser cumpridas, com o objetivo de concretizar o projeto de </a:t>
            </a:r>
            <a:r>
              <a:rPr lang="pt-BR" sz="1800" dirty="0" err="1">
                <a:ea typeface="Verdana" panose="020B0604030504040204" pitchFamily="34" charset="0"/>
                <a:cs typeface="Arial" panose="020B0604020202020204" pitchFamily="34" charset="0"/>
              </a:rPr>
              <a:t>Compliance</a:t>
            </a:r>
            <a:r>
              <a:rPr lang="pt-BR" sz="1800" dirty="0">
                <a:ea typeface="Verdana" panose="020B0604030504040204" pitchFamily="34" charset="0"/>
                <a:cs typeface="Arial" panose="020B0604020202020204" pitchFamily="34" charset="0"/>
              </a:rPr>
              <a:t> </a:t>
            </a:r>
            <a:r>
              <a:rPr lang="pt-BR" sz="1800" dirty="0" err="1">
                <a:ea typeface="Verdana" panose="020B0604030504040204" pitchFamily="34" charset="0"/>
                <a:cs typeface="Arial" panose="020B0604020202020204" pitchFamily="34" charset="0"/>
              </a:rPr>
              <a:t>definico</a:t>
            </a:r>
            <a:r>
              <a:rPr lang="pt-BR" sz="1800" dirty="0">
                <a:ea typeface="Verdana" panose="020B0604030504040204" pitchFamily="34" charset="0"/>
                <a:cs typeface="Arial" panose="020B0604020202020204" pitchFamily="34" charset="0"/>
              </a:rPr>
              <a:t>. Exemplo: Ler e cumprir nossa política de proteção de dados; Lidar com quaisquer violações de maneira profissional]</a:t>
            </a:r>
          </a:p>
          <a:p>
            <a:r>
              <a:rPr lang="pt-BR" sz="1800" dirty="0">
                <a:ea typeface="Verdana" panose="020B0604030504040204" pitchFamily="34" charset="0"/>
                <a:cs typeface="Arial" panose="020B0604020202020204" pitchFamily="34" charset="0"/>
              </a:rPr>
              <a:t>.</a:t>
            </a:r>
          </a:p>
          <a:p>
            <a:r>
              <a:rPr lang="pt-BR" sz="1800" dirty="0">
                <a:ea typeface="Verdana" panose="020B0604030504040204" pitchFamily="34" charset="0"/>
                <a:cs typeface="Arial" panose="020B0604020202020204" pitchFamily="34" charset="0"/>
              </a:rPr>
              <a:t>.</a:t>
            </a:r>
          </a:p>
          <a:p>
            <a:r>
              <a:rPr lang="pt-BR" sz="1800" dirty="0">
                <a:ea typeface="Verdana" panose="020B0604030504040204" pitchFamily="34" charset="0"/>
                <a:cs typeface="Arial" panose="020B0604020202020204" pitchFamily="34" charset="0"/>
              </a:rPr>
              <a:t>.</a:t>
            </a:r>
          </a:p>
          <a:p>
            <a:r>
              <a:rPr lang="pt-BR" sz="1800" dirty="0">
                <a:ea typeface="Verdana" panose="020B0604030504040204" pitchFamily="34" charset="0"/>
                <a:cs typeface="Arial" panose="020B0604020202020204" pitchFamily="34" charset="0"/>
              </a:rPr>
              <a:t>.</a:t>
            </a:r>
          </a:p>
          <a:p>
            <a:r>
              <a:rPr lang="pt-BR" sz="1800" dirty="0">
                <a:ea typeface="Verdana" panose="020B0604030504040204" pitchFamily="34" charset="0"/>
                <a:cs typeface="Arial" panose="020B0604020202020204" pitchFamily="34" charset="0"/>
              </a:rPr>
              <a:t>.</a:t>
            </a:r>
          </a:p>
          <a:p>
            <a:pPr marL="0" indent="0">
              <a:buNone/>
            </a:pPr>
            <a:endParaRPr lang="en-GB" sz="2400" dirty="0">
              <a:ea typeface="Verdana" panose="020B0604030504040204" pitchFamily="34" charset="0"/>
              <a:cs typeface="Arial" panose="020B0604020202020204" pitchFamily="34" charset="0"/>
            </a:endParaRPr>
          </a:p>
          <a:p>
            <a:endParaRPr lang="pt-BR" sz="2400" dirty="0">
              <a:ea typeface="Verdana" panose="020B0604030504040204" pitchFamily="34" charset="0"/>
              <a:cs typeface="Arial" panose="020B0604020202020204" pitchFamily="34" charset="0"/>
            </a:endParaRPr>
          </a:p>
        </p:txBody>
      </p:sp>
    </p:spTree>
    <p:extLst>
      <p:ext uri="{BB962C8B-B14F-4D97-AF65-F5344CB8AC3E}">
        <p14:creationId xmlns:p14="http://schemas.microsoft.com/office/powerpoint/2010/main" val="30511358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57200" y="404664"/>
            <a:ext cx="8229600" cy="1143000"/>
          </a:xfrm>
        </p:spPr>
        <p:txBody>
          <a:bodyPr/>
          <a:lstStyle/>
          <a:p>
            <a:r>
              <a:rPr lang="pt-BR" altLang="en-US" dirty="0"/>
              <a:t>Conclusão</a:t>
            </a:r>
          </a:p>
        </p:txBody>
      </p:sp>
      <p:sp>
        <p:nvSpPr>
          <p:cNvPr id="5" name="Content Placeholder 2">
            <a:extLst>
              <a:ext uri="{FF2B5EF4-FFF2-40B4-BE49-F238E27FC236}">
                <a16:creationId xmlns:a16="http://schemas.microsoft.com/office/drawing/2014/main" id="{D779CEF3-98C7-4502-9918-E7340D6E2BE4}"/>
              </a:ext>
            </a:extLst>
          </p:cNvPr>
          <p:cNvSpPr txBox="1">
            <a:spLocks/>
          </p:cNvSpPr>
          <p:nvPr/>
        </p:nvSpPr>
        <p:spPr bwMode="auto">
          <a:xfrm>
            <a:off x="457200" y="1727200"/>
            <a:ext cx="8229600" cy="4726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a:buFont typeface="Arial" panose="020B0604020202020204" pitchFamily="34" charset="0"/>
              <a:buChar char="•"/>
            </a:pPr>
            <a:r>
              <a:rPr lang="pt-BR" sz="2000" dirty="0">
                <a:ea typeface="Verdana" panose="020B0604030504040204" pitchFamily="34" charset="0"/>
                <a:cs typeface="Arial" panose="020B0604020202020204" pitchFamily="34" charset="0"/>
              </a:rPr>
              <a:t>[Inserir as principais informações imprescindíveis do projeto de </a:t>
            </a:r>
            <a:r>
              <a:rPr lang="pt-BR" sz="2000" dirty="0" err="1">
                <a:ea typeface="Verdana" panose="020B0604030504040204" pitchFamily="34" charset="0"/>
                <a:cs typeface="Arial" panose="020B0604020202020204" pitchFamily="34" charset="0"/>
              </a:rPr>
              <a:t>Compliance</a:t>
            </a:r>
            <a:r>
              <a:rPr lang="pt-BR" sz="2000" dirty="0">
                <a:ea typeface="Verdana" panose="020B0604030504040204" pitchFamily="34" charset="0"/>
                <a:cs typeface="Arial" panose="020B0604020202020204" pitchFamily="34" charset="0"/>
              </a:rPr>
              <a:t> definido. Exemplo: O que é necessário compreender acerca dos tópicos abordados As penalidades por desconformidades podem ser severas]</a:t>
            </a:r>
          </a:p>
          <a:p>
            <a:pPr>
              <a:buFont typeface="Arial" panose="020B0604020202020204" pitchFamily="34" charset="0"/>
              <a:buChar char="•"/>
            </a:pPr>
            <a:r>
              <a:rPr lang="pt-BR" sz="2000" dirty="0">
                <a:ea typeface="Verdana" panose="020B0604030504040204" pitchFamily="34" charset="0"/>
                <a:cs typeface="Arial" panose="020B0604020202020204" pitchFamily="34" charset="0"/>
              </a:rPr>
              <a:t>.</a:t>
            </a:r>
          </a:p>
          <a:p>
            <a:pPr>
              <a:buFont typeface="Arial" panose="020B0604020202020204" pitchFamily="34" charset="0"/>
              <a:buChar char="•"/>
            </a:pPr>
            <a:r>
              <a:rPr lang="pt-BR" sz="2000" dirty="0">
                <a:ea typeface="Verdana" panose="020B0604030504040204" pitchFamily="34" charset="0"/>
                <a:cs typeface="Arial" panose="020B0604020202020204" pitchFamily="34" charset="0"/>
              </a:rPr>
              <a:t>.</a:t>
            </a:r>
          </a:p>
          <a:p>
            <a:pPr>
              <a:buFont typeface="Arial" panose="020B0604020202020204" pitchFamily="34" charset="0"/>
              <a:buChar char="•"/>
            </a:pPr>
            <a:r>
              <a:rPr lang="pt-BR" sz="2000" dirty="0">
                <a:ea typeface="Verdana" panose="020B0604030504040204" pitchFamily="34" charset="0"/>
                <a:cs typeface="Arial" panose="020B0604020202020204" pitchFamily="34" charset="0"/>
              </a:rPr>
              <a:t>.</a:t>
            </a:r>
          </a:p>
          <a:p>
            <a:pPr>
              <a:buFont typeface="Arial" panose="020B0604020202020204" pitchFamily="34" charset="0"/>
              <a:buChar char="•"/>
            </a:pPr>
            <a:r>
              <a:rPr lang="pt-BR" sz="2000" dirty="0">
                <a:ea typeface="Verdana" panose="020B0604030504040204" pitchFamily="34" charset="0"/>
                <a:cs typeface="Arial" panose="020B0604020202020204" pitchFamily="34" charset="0"/>
              </a:rPr>
              <a:t>.</a:t>
            </a:r>
          </a:p>
          <a:p>
            <a:pPr>
              <a:buFont typeface="Arial" panose="020B0604020202020204" pitchFamily="34" charset="0"/>
              <a:buChar char="•"/>
            </a:pPr>
            <a:r>
              <a:rPr lang="pt-BR" sz="2000" dirty="0">
                <a:ea typeface="Verdana" panose="020B0604030504040204" pitchFamily="34" charset="0"/>
                <a:cs typeface="Arial" panose="020B0604020202020204" pitchFamily="34" charset="0"/>
              </a:rPr>
              <a:t>.</a:t>
            </a:r>
          </a:p>
          <a:p>
            <a:pPr marL="0" indent="0">
              <a:buNone/>
            </a:pPr>
            <a:endParaRPr lang="pt-BR" sz="2800" dirty="0">
              <a:ea typeface="Verdana" panose="020B0604030504040204" pitchFamily="34" charset="0"/>
              <a:cs typeface="Arial" panose="020B0604020202020204" pitchFamily="34" charset="0"/>
            </a:endParaRPr>
          </a:p>
        </p:txBody>
      </p:sp>
    </p:spTree>
    <p:extLst>
      <p:ext uri="{BB962C8B-B14F-4D97-AF65-F5344CB8AC3E}">
        <p14:creationId xmlns:p14="http://schemas.microsoft.com/office/powerpoint/2010/main" val="33687888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304304"/>
            <a:ext cx="4721200" cy="1143000"/>
          </a:xfrm>
        </p:spPr>
        <p:txBody>
          <a:bodyPr/>
          <a:lstStyle/>
          <a:p>
            <a:pPr algn="ctr"/>
            <a:r>
              <a:rPr lang="en-GB" dirty="0" err="1"/>
              <a:t>Próximos</a:t>
            </a:r>
            <a:r>
              <a:rPr lang="en-GB" dirty="0"/>
              <a:t> </a:t>
            </a:r>
            <a:r>
              <a:rPr lang="en-GB" dirty="0" err="1"/>
              <a:t>Passos</a:t>
            </a:r>
            <a:r>
              <a:rPr lang="en-GB" dirty="0"/>
              <a:t>:</a:t>
            </a:r>
          </a:p>
        </p:txBody>
      </p:sp>
      <p:sp>
        <p:nvSpPr>
          <p:cNvPr id="3" name="Espaço Reservado para Conteúdo 2">
            <a:extLst>
              <a:ext uri="{FF2B5EF4-FFF2-40B4-BE49-F238E27FC236}">
                <a16:creationId xmlns:a16="http://schemas.microsoft.com/office/drawing/2014/main" id="{A69B3204-2FA2-4585-BD1D-15BD96EDDBE7}"/>
              </a:ext>
            </a:extLst>
          </p:cNvPr>
          <p:cNvSpPr>
            <a:spLocks noGrp="1"/>
          </p:cNvSpPr>
          <p:nvPr>
            <p:ph idx="1"/>
          </p:nvPr>
        </p:nvSpPr>
        <p:spPr>
          <a:xfrm>
            <a:off x="273666" y="1447304"/>
            <a:ext cx="8596668" cy="5106391"/>
          </a:xfrm>
        </p:spPr>
        <p:txBody>
          <a:bodyPr>
            <a:normAutofit/>
          </a:bodyPr>
          <a:lstStyle/>
          <a:p>
            <a:pPr marL="0" indent="0" algn="just">
              <a:buNone/>
            </a:pPr>
            <a:r>
              <a:rPr lang="pt-BR" sz="1800" dirty="0"/>
              <a:t>Quais são as etapas à serem trilhadas nas próximas semanas do projeto? </a:t>
            </a:r>
          </a:p>
          <a:p>
            <a:pPr marL="0" indent="0" algn="just">
              <a:buNone/>
            </a:pPr>
            <a:r>
              <a:rPr lang="pt-BR" sz="1800" dirty="0"/>
              <a:t>[Definir por etapas os procedimentos seguintes que serão realizados, descrevendo as principais características de cada uma, de acordo com o Projeto que será implementado]</a:t>
            </a:r>
          </a:p>
          <a:p>
            <a:pPr marL="0" indent="0" algn="just">
              <a:buNone/>
            </a:pPr>
            <a:endParaRPr lang="pt-BR" sz="1800" dirty="0"/>
          </a:p>
          <a:p>
            <a:pPr algn="just">
              <a:buFont typeface="Wingdings" panose="05000000000000000000" pitchFamily="2" charset="2"/>
              <a:buChar char="§"/>
            </a:pPr>
            <a:r>
              <a:rPr lang="pt-BR" sz="1800" b="1" dirty="0"/>
              <a:t>Etapa 1 </a:t>
            </a:r>
            <a:r>
              <a:rPr lang="pt-BR" sz="1800" dirty="0"/>
              <a:t>– [Exemplo: a empresa e consultoria devem se auxiliar mutuamente para revisar e adequar os documentos disponibilizados pela consultoria]</a:t>
            </a:r>
          </a:p>
          <a:p>
            <a:pPr algn="just">
              <a:buFont typeface="Wingdings" panose="05000000000000000000" pitchFamily="2" charset="2"/>
              <a:buChar char="§"/>
            </a:pPr>
            <a:r>
              <a:rPr lang="pt-BR" sz="1800" b="1" dirty="0"/>
              <a:t>Etapa 2 – </a:t>
            </a:r>
          </a:p>
          <a:p>
            <a:pPr algn="just">
              <a:buFont typeface="Wingdings" panose="05000000000000000000" pitchFamily="2" charset="2"/>
              <a:buChar char="§"/>
            </a:pPr>
            <a:r>
              <a:rPr lang="pt-BR" sz="1800" b="1" dirty="0"/>
              <a:t>Etapa 3 – </a:t>
            </a:r>
          </a:p>
          <a:p>
            <a:pPr algn="just">
              <a:buFont typeface="Wingdings" panose="05000000000000000000" pitchFamily="2" charset="2"/>
              <a:buChar char="§"/>
            </a:pPr>
            <a:r>
              <a:rPr lang="pt-BR" sz="1800" b="1" dirty="0"/>
              <a:t>Etapa 4 –</a:t>
            </a:r>
          </a:p>
          <a:p>
            <a:pPr algn="just">
              <a:buFont typeface="Wingdings" panose="05000000000000000000" pitchFamily="2" charset="2"/>
              <a:buChar char="§"/>
            </a:pPr>
            <a:endParaRPr lang="pt-BR" b="1" dirty="0"/>
          </a:p>
        </p:txBody>
      </p:sp>
    </p:spTree>
    <p:extLst>
      <p:ext uri="{BB962C8B-B14F-4D97-AF65-F5344CB8AC3E}">
        <p14:creationId xmlns:p14="http://schemas.microsoft.com/office/powerpoint/2010/main" val="2413048360"/>
      </p:ext>
    </p:extLst>
  </p:cSld>
  <p:clrMapOvr>
    <a:masterClrMapping/>
  </p:clrMapOvr>
</p:sld>
</file>

<file path=ppt/theme/theme1.xml><?xml version="1.0" encoding="utf-8"?>
<a:theme xmlns:a="http://schemas.openxmlformats.org/drawingml/2006/main" name="Tutela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utelas" id="{C6A66708-E077-4D91-8756-82AA9125E47F}" vid="{E3CFF3BF-7B77-4D38-83F2-BBD26E4E4AC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Tutelas</Template>
  <TotalTime>260</TotalTime>
  <Words>1303</Words>
  <Application>Microsoft Office PowerPoint</Application>
  <PresentationFormat>Apresentação na tela (4:3)</PresentationFormat>
  <Paragraphs>150</Paragraphs>
  <Slides>8</Slides>
  <Notes>8</Notes>
  <HiddenSlides>0</HiddenSlides>
  <MMClips>0</MMClips>
  <ScaleCrop>false</ScaleCrop>
  <HeadingPairs>
    <vt:vector size="6" baseType="variant">
      <vt:variant>
        <vt:lpstr>Fontes usadas</vt:lpstr>
      </vt:variant>
      <vt:variant>
        <vt:i4>5</vt:i4>
      </vt:variant>
      <vt:variant>
        <vt:lpstr>Tema</vt:lpstr>
      </vt:variant>
      <vt:variant>
        <vt:i4>1</vt:i4>
      </vt:variant>
      <vt:variant>
        <vt:lpstr>Títulos de slides</vt:lpstr>
      </vt:variant>
      <vt:variant>
        <vt:i4>8</vt:i4>
      </vt:variant>
    </vt:vector>
  </HeadingPairs>
  <TitlesOfParts>
    <vt:vector size="14" baseType="lpstr">
      <vt:lpstr>Arial</vt:lpstr>
      <vt:lpstr>Calibri</vt:lpstr>
      <vt:lpstr>Verdana</vt:lpstr>
      <vt:lpstr>Wingdings</vt:lpstr>
      <vt:lpstr>Wingdings 2</vt:lpstr>
      <vt:lpstr>Tutelas</vt:lpstr>
      <vt:lpstr>Apresentação do PowerPoint</vt:lpstr>
      <vt:lpstr>O que é [Nome do Projeto de Compliance]?</vt:lpstr>
      <vt:lpstr>Exemplos dos principais componentes do [Nome do projeto de Compliance]</vt:lpstr>
      <vt:lpstr>Principais Ações do Projeto</vt:lpstr>
      <vt:lpstr>Benefícios do Projeto</vt:lpstr>
      <vt:lpstr>Como você pode nos ajudar a ficar em conformidade com [Nome do Projeto de Compliance]?</vt:lpstr>
      <vt:lpstr>Conclusão</vt:lpstr>
      <vt:lpstr>Próximos Passos: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Zachariah Zagol</dc:creator>
  <cp:lastModifiedBy>Giovanna Souza</cp:lastModifiedBy>
  <cp:revision>15</cp:revision>
  <dcterms:created xsi:type="dcterms:W3CDTF">2019-11-18T22:44:22Z</dcterms:created>
  <dcterms:modified xsi:type="dcterms:W3CDTF">2022-05-11T19:29:13Z</dcterms:modified>
</cp:coreProperties>
</file>